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58" r:id="rId6"/>
    <p:sldId id="262" r:id="rId7"/>
    <p:sldId id="263" r:id="rId8"/>
    <p:sldId id="264" r:id="rId9"/>
    <p:sldId id="265" r:id="rId10"/>
    <p:sldId id="277" r:id="rId11"/>
    <p:sldId id="275" r:id="rId12"/>
    <p:sldId id="280" r:id="rId13"/>
    <p:sldId id="278" r:id="rId14"/>
    <p:sldId id="266" r:id="rId15"/>
    <p:sldId id="276" r:id="rId16"/>
    <p:sldId id="281" r:id="rId17"/>
    <p:sldId id="271" r:id="rId18"/>
    <p:sldId id="269" r:id="rId19"/>
    <p:sldId id="270" r:id="rId20"/>
    <p:sldId id="273" r:id="rId21"/>
    <p:sldId id="27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6C615A-61DB-4898-B7BC-DC3D0D5E28BD}" v="24" dt="2022-09-30T22:05:43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on, Ryan B" userId="6f7328a0-ca09-4a96-ab3a-843aa739da10" providerId="ADAL" clId="{136C615A-61DB-4898-B7BC-DC3D0D5E28BD}"/>
    <pc:docChg chg="undo custSel addSld delSld modSld sldOrd">
      <pc:chgData name="Anderson, Ryan B" userId="6f7328a0-ca09-4a96-ab3a-843aa739da10" providerId="ADAL" clId="{136C615A-61DB-4898-B7BC-DC3D0D5E28BD}" dt="2022-09-30T22:10:30.456" v="1896" actId="14100"/>
      <pc:docMkLst>
        <pc:docMk/>
      </pc:docMkLst>
      <pc:sldChg chg="modSp mod">
        <pc:chgData name="Anderson, Ryan B" userId="6f7328a0-ca09-4a96-ab3a-843aa739da10" providerId="ADAL" clId="{136C615A-61DB-4898-B7BC-DC3D0D5E28BD}" dt="2022-09-29T20:53:40.995" v="602" actId="14100"/>
        <pc:sldMkLst>
          <pc:docMk/>
          <pc:sldMk cId="3997067390" sldId="260"/>
        </pc:sldMkLst>
        <pc:spChg chg="mod">
          <ac:chgData name="Anderson, Ryan B" userId="6f7328a0-ca09-4a96-ab3a-843aa739da10" providerId="ADAL" clId="{136C615A-61DB-4898-B7BC-DC3D0D5E28BD}" dt="2022-09-29T20:53:40.995" v="602" actId="14100"/>
          <ac:spMkLst>
            <pc:docMk/>
            <pc:sldMk cId="3997067390" sldId="260"/>
            <ac:spMk id="4" creationId="{8873846D-03BB-4EC3-8D50-67C7E2460660}"/>
          </ac:spMkLst>
        </pc:spChg>
      </pc:sldChg>
      <pc:sldChg chg="ord">
        <pc:chgData name="Anderson, Ryan B" userId="6f7328a0-ca09-4a96-ab3a-843aa739da10" providerId="ADAL" clId="{136C615A-61DB-4898-B7BC-DC3D0D5E28BD}" dt="2022-09-30T21:36:55.183" v="1365"/>
        <pc:sldMkLst>
          <pc:docMk/>
          <pc:sldMk cId="3423264737" sldId="266"/>
        </pc:sldMkLst>
      </pc:sldChg>
      <pc:sldChg chg="modSp mod">
        <pc:chgData name="Anderson, Ryan B" userId="6f7328a0-ca09-4a96-ab3a-843aa739da10" providerId="ADAL" clId="{136C615A-61DB-4898-B7BC-DC3D0D5E28BD}" dt="2022-09-30T22:09:50.265" v="1893" actId="14100"/>
        <pc:sldMkLst>
          <pc:docMk/>
          <pc:sldMk cId="2241195679" sldId="269"/>
        </pc:sldMkLst>
        <pc:spChg chg="mod">
          <ac:chgData name="Anderson, Ryan B" userId="6f7328a0-ca09-4a96-ab3a-843aa739da10" providerId="ADAL" clId="{136C615A-61DB-4898-B7BC-DC3D0D5E28BD}" dt="2022-09-30T22:09:50.265" v="1893" actId="14100"/>
          <ac:spMkLst>
            <pc:docMk/>
            <pc:sldMk cId="2241195679" sldId="269"/>
            <ac:spMk id="3" creationId="{DE9F757D-D97B-4020-990E-0A4933D38905}"/>
          </ac:spMkLst>
        </pc:spChg>
      </pc:sldChg>
      <pc:sldChg chg="modSp mod">
        <pc:chgData name="Anderson, Ryan B" userId="6f7328a0-ca09-4a96-ab3a-843aa739da10" providerId="ADAL" clId="{136C615A-61DB-4898-B7BC-DC3D0D5E28BD}" dt="2022-09-30T22:10:30.456" v="1896" actId="14100"/>
        <pc:sldMkLst>
          <pc:docMk/>
          <pc:sldMk cId="3824131657" sldId="274"/>
        </pc:sldMkLst>
        <pc:spChg chg="mod">
          <ac:chgData name="Anderson, Ryan B" userId="6f7328a0-ca09-4a96-ab3a-843aa739da10" providerId="ADAL" clId="{136C615A-61DB-4898-B7BC-DC3D0D5E28BD}" dt="2022-09-30T22:10:30.456" v="1896" actId="14100"/>
          <ac:spMkLst>
            <pc:docMk/>
            <pc:sldMk cId="3824131657" sldId="274"/>
            <ac:spMk id="2" creationId="{527D5C1D-CDD5-405A-B376-493CA2D353B3}"/>
          </ac:spMkLst>
        </pc:spChg>
      </pc:sldChg>
      <pc:sldChg chg="addSp delSp modSp new mod modAnim">
        <pc:chgData name="Anderson, Ryan B" userId="6f7328a0-ca09-4a96-ab3a-843aa739da10" providerId="ADAL" clId="{136C615A-61DB-4898-B7BC-DC3D0D5E28BD}" dt="2022-09-29T21:12:41.026" v="630" actId="208"/>
        <pc:sldMkLst>
          <pc:docMk/>
          <pc:sldMk cId="1143035390" sldId="275"/>
        </pc:sldMkLst>
        <pc:spChg chg="mod">
          <ac:chgData name="Anderson, Ryan B" userId="6f7328a0-ca09-4a96-ab3a-843aa739da10" providerId="ADAL" clId="{136C615A-61DB-4898-B7BC-DC3D0D5E28BD}" dt="2022-09-29T20:18:26.696" v="21" actId="20577"/>
          <ac:spMkLst>
            <pc:docMk/>
            <pc:sldMk cId="1143035390" sldId="275"/>
            <ac:spMk id="2" creationId="{434293DE-7D62-4F28-8D03-5CEDD6B9AD4E}"/>
          </ac:spMkLst>
        </pc:spChg>
        <pc:spChg chg="del">
          <ac:chgData name="Anderson, Ryan B" userId="6f7328a0-ca09-4a96-ab3a-843aa739da10" providerId="ADAL" clId="{136C615A-61DB-4898-B7BC-DC3D0D5E28BD}" dt="2022-09-29T20:20:43.936" v="22"/>
          <ac:spMkLst>
            <pc:docMk/>
            <pc:sldMk cId="1143035390" sldId="275"/>
            <ac:spMk id="3" creationId="{D9139568-51CF-4981-A252-278CABD78F03}"/>
          </ac:spMkLst>
        </pc:spChg>
        <pc:spChg chg="add mod">
          <ac:chgData name="Anderson, Ryan B" userId="6f7328a0-ca09-4a96-ab3a-843aa739da10" providerId="ADAL" clId="{136C615A-61DB-4898-B7BC-DC3D0D5E28BD}" dt="2022-09-29T20:22:48.012" v="65" actId="1076"/>
          <ac:spMkLst>
            <pc:docMk/>
            <pc:sldMk cId="1143035390" sldId="275"/>
            <ac:spMk id="9" creationId="{2BAD9DFC-2FAF-4A09-8AC3-EC4D97F85D43}"/>
          </ac:spMkLst>
        </pc:spChg>
        <pc:spChg chg="add mod">
          <ac:chgData name="Anderson, Ryan B" userId="6f7328a0-ca09-4a96-ab3a-843aa739da10" providerId="ADAL" clId="{136C615A-61DB-4898-B7BC-DC3D0D5E28BD}" dt="2022-09-29T20:33:12.760" v="224" actId="20577"/>
          <ac:spMkLst>
            <pc:docMk/>
            <pc:sldMk cId="1143035390" sldId="275"/>
            <ac:spMk id="11" creationId="{9BD48CF4-6C1E-4722-9B8C-8E67B781D044}"/>
          </ac:spMkLst>
        </pc:spChg>
        <pc:spChg chg="add mod">
          <ac:chgData name="Anderson, Ryan B" userId="6f7328a0-ca09-4a96-ab3a-843aa739da10" providerId="ADAL" clId="{136C615A-61DB-4898-B7BC-DC3D0D5E28BD}" dt="2022-09-29T20:34:21.336" v="238" actId="1076"/>
          <ac:spMkLst>
            <pc:docMk/>
            <pc:sldMk cId="1143035390" sldId="275"/>
            <ac:spMk id="12" creationId="{EDF9F3FC-299C-4322-8A9D-544ADC6B0AA2}"/>
          </ac:spMkLst>
        </pc:spChg>
        <pc:spChg chg="add mod">
          <ac:chgData name="Anderson, Ryan B" userId="6f7328a0-ca09-4a96-ab3a-843aa739da10" providerId="ADAL" clId="{136C615A-61DB-4898-B7BC-DC3D0D5E28BD}" dt="2022-09-29T20:34:28.306" v="244" actId="20577"/>
          <ac:spMkLst>
            <pc:docMk/>
            <pc:sldMk cId="1143035390" sldId="275"/>
            <ac:spMk id="13" creationId="{348FCD60-6190-4367-A037-68E2113F28D2}"/>
          </ac:spMkLst>
        </pc:spChg>
        <pc:picChg chg="add mod">
          <ac:chgData name="Anderson, Ryan B" userId="6f7328a0-ca09-4a96-ab3a-843aa739da10" providerId="ADAL" clId="{136C615A-61DB-4898-B7BC-DC3D0D5E28BD}" dt="2022-09-29T20:34:18.663" v="237" actId="1076"/>
          <ac:picMkLst>
            <pc:docMk/>
            <pc:sldMk cId="1143035390" sldId="275"/>
            <ac:picMk id="5" creationId="{DDA84453-8237-4F33-ABD5-426CAC3CECB9}"/>
          </ac:picMkLst>
        </pc:picChg>
        <pc:picChg chg="add mod">
          <ac:chgData name="Anderson, Ryan B" userId="6f7328a0-ca09-4a96-ab3a-843aa739da10" providerId="ADAL" clId="{136C615A-61DB-4898-B7BC-DC3D0D5E28BD}" dt="2022-09-29T20:22:33.794" v="58" actId="555"/>
          <ac:picMkLst>
            <pc:docMk/>
            <pc:sldMk cId="1143035390" sldId="275"/>
            <ac:picMk id="7" creationId="{9A8F293B-9343-4D0B-ADE3-0FE039883FA3}"/>
          </ac:picMkLst>
        </pc:picChg>
        <pc:picChg chg="add mod">
          <ac:chgData name="Anderson, Ryan B" userId="6f7328a0-ca09-4a96-ab3a-843aa739da10" providerId="ADAL" clId="{136C615A-61DB-4898-B7BC-DC3D0D5E28BD}" dt="2022-09-29T21:12:41.026" v="630" actId="208"/>
          <ac:picMkLst>
            <pc:docMk/>
            <pc:sldMk cId="1143035390" sldId="275"/>
            <ac:picMk id="10" creationId="{F7FCD152-B21F-4A4D-BA78-B0A8148BC1B9}"/>
          </ac:picMkLst>
        </pc:picChg>
      </pc:sldChg>
      <pc:sldChg chg="addSp delSp modSp new mod ord">
        <pc:chgData name="Anderson, Ryan B" userId="6f7328a0-ca09-4a96-ab3a-843aa739da10" providerId="ADAL" clId="{136C615A-61DB-4898-B7BC-DC3D0D5E28BD}" dt="2022-09-30T21:36:58.319" v="1367"/>
        <pc:sldMkLst>
          <pc:docMk/>
          <pc:sldMk cId="2353170724" sldId="276"/>
        </pc:sldMkLst>
        <pc:spChg chg="mod">
          <ac:chgData name="Anderson, Ryan B" userId="6f7328a0-ca09-4a96-ab3a-843aa739da10" providerId="ADAL" clId="{136C615A-61DB-4898-B7BC-DC3D0D5E28BD}" dt="2022-09-29T20:41:03.481" v="530" actId="20577"/>
          <ac:spMkLst>
            <pc:docMk/>
            <pc:sldMk cId="2353170724" sldId="276"/>
            <ac:spMk id="2" creationId="{301CA4C9-D251-4DC4-B47C-C0EC219BCA12}"/>
          </ac:spMkLst>
        </pc:spChg>
        <pc:spChg chg="del">
          <ac:chgData name="Anderson, Ryan B" userId="6f7328a0-ca09-4a96-ab3a-843aa739da10" providerId="ADAL" clId="{136C615A-61DB-4898-B7BC-DC3D0D5E28BD}" dt="2022-09-29T20:38:42.133" v="256" actId="478"/>
          <ac:spMkLst>
            <pc:docMk/>
            <pc:sldMk cId="2353170724" sldId="276"/>
            <ac:spMk id="3" creationId="{E2A8FEC7-2C72-4342-90B9-F450745324BE}"/>
          </ac:spMkLst>
        </pc:spChg>
        <pc:spChg chg="add mod">
          <ac:chgData name="Anderson, Ryan B" userId="6f7328a0-ca09-4a96-ab3a-843aa739da10" providerId="ADAL" clId="{136C615A-61DB-4898-B7BC-DC3D0D5E28BD}" dt="2022-09-29T20:53:28.717" v="601" actId="14100"/>
          <ac:spMkLst>
            <pc:docMk/>
            <pc:sldMk cId="2353170724" sldId="276"/>
            <ac:spMk id="4" creationId="{246591B9-075B-482B-B874-AC03695B318A}"/>
          </ac:spMkLst>
        </pc:spChg>
        <pc:spChg chg="add mod">
          <ac:chgData name="Anderson, Ryan B" userId="6f7328a0-ca09-4a96-ab3a-843aa739da10" providerId="ADAL" clId="{136C615A-61DB-4898-B7BC-DC3D0D5E28BD}" dt="2022-09-29T20:53:25.395" v="600" actId="1076"/>
          <ac:spMkLst>
            <pc:docMk/>
            <pc:sldMk cId="2353170724" sldId="276"/>
            <ac:spMk id="7" creationId="{1B73E753-0C25-4454-8898-9F3E141DE3C1}"/>
          </ac:spMkLst>
        </pc:spChg>
        <pc:picChg chg="add mod">
          <ac:chgData name="Anderson, Ryan B" userId="6f7328a0-ca09-4a96-ab3a-843aa739da10" providerId="ADAL" clId="{136C615A-61DB-4898-B7BC-DC3D0D5E28BD}" dt="2022-09-29T20:53:22.094" v="599" actId="1076"/>
          <ac:picMkLst>
            <pc:docMk/>
            <pc:sldMk cId="2353170724" sldId="276"/>
            <ac:picMk id="6" creationId="{88B1B16C-DE59-47D4-967A-EADF19AC32BF}"/>
          </ac:picMkLst>
        </pc:picChg>
      </pc:sldChg>
      <pc:sldChg chg="modSp new del mod">
        <pc:chgData name="Anderson, Ryan B" userId="6f7328a0-ca09-4a96-ab3a-843aa739da10" providerId="ADAL" clId="{136C615A-61DB-4898-B7BC-DC3D0D5E28BD}" dt="2022-09-29T21:12:22.507" v="629" actId="47"/>
        <pc:sldMkLst>
          <pc:docMk/>
          <pc:sldMk cId="84965484" sldId="277"/>
        </pc:sldMkLst>
        <pc:spChg chg="mod">
          <ac:chgData name="Anderson, Ryan B" userId="6f7328a0-ca09-4a96-ab3a-843aa739da10" providerId="ADAL" clId="{136C615A-61DB-4898-B7BC-DC3D0D5E28BD}" dt="2022-09-29T21:08:23.238" v="628" actId="20577"/>
          <ac:spMkLst>
            <pc:docMk/>
            <pc:sldMk cId="84965484" sldId="277"/>
            <ac:spMk id="2" creationId="{CAE26B48-A6B0-4991-89F3-43CAA050F842}"/>
          </ac:spMkLst>
        </pc:spChg>
      </pc:sldChg>
      <pc:sldChg chg="addSp delSp modSp new mod">
        <pc:chgData name="Anderson, Ryan B" userId="6f7328a0-ca09-4a96-ab3a-843aa739da10" providerId="ADAL" clId="{136C615A-61DB-4898-B7BC-DC3D0D5E28BD}" dt="2022-09-29T21:29:55.501" v="957" actId="20577"/>
        <pc:sldMkLst>
          <pc:docMk/>
          <pc:sldMk cId="1085027207" sldId="277"/>
        </pc:sldMkLst>
        <pc:spChg chg="mod">
          <ac:chgData name="Anderson, Ryan B" userId="6f7328a0-ca09-4a96-ab3a-843aa739da10" providerId="ADAL" clId="{136C615A-61DB-4898-B7BC-DC3D0D5E28BD}" dt="2022-09-29T21:21:37.480" v="649" actId="20577"/>
          <ac:spMkLst>
            <pc:docMk/>
            <pc:sldMk cId="1085027207" sldId="277"/>
            <ac:spMk id="2" creationId="{D3DECC98-3B13-48EE-A028-ED412AA7F2AA}"/>
          </ac:spMkLst>
        </pc:spChg>
        <pc:spChg chg="del">
          <ac:chgData name="Anderson, Ryan B" userId="6f7328a0-ca09-4a96-ab3a-843aa739da10" providerId="ADAL" clId="{136C615A-61DB-4898-B7BC-DC3D0D5E28BD}" dt="2022-09-29T21:21:28.612" v="632"/>
          <ac:spMkLst>
            <pc:docMk/>
            <pc:sldMk cId="1085027207" sldId="277"/>
            <ac:spMk id="3" creationId="{D296281C-2741-49BA-9FC6-8B7273196C3E}"/>
          </ac:spMkLst>
        </pc:spChg>
        <pc:spChg chg="add mod">
          <ac:chgData name="Anderson, Ryan B" userId="6f7328a0-ca09-4a96-ab3a-843aa739da10" providerId="ADAL" clId="{136C615A-61DB-4898-B7BC-DC3D0D5E28BD}" dt="2022-09-29T21:29:55.501" v="957" actId="20577"/>
          <ac:spMkLst>
            <pc:docMk/>
            <pc:sldMk cId="1085027207" sldId="277"/>
            <ac:spMk id="6" creationId="{F0E4F0A6-232B-4048-A6EB-2F1260830E78}"/>
          </ac:spMkLst>
        </pc:spChg>
        <pc:spChg chg="add del mod ord">
          <ac:chgData name="Anderson, Ryan B" userId="6f7328a0-ca09-4a96-ab3a-843aa739da10" providerId="ADAL" clId="{136C615A-61DB-4898-B7BC-DC3D0D5E28BD}" dt="2022-09-29T21:27:03.069" v="829" actId="478"/>
          <ac:spMkLst>
            <pc:docMk/>
            <pc:sldMk cId="1085027207" sldId="277"/>
            <ac:spMk id="7" creationId="{80ED8C78-9C60-494B-B31D-2C0FE97FB27A}"/>
          </ac:spMkLst>
        </pc:spChg>
        <pc:spChg chg="add del mod">
          <ac:chgData name="Anderson, Ryan B" userId="6f7328a0-ca09-4a96-ab3a-843aa739da10" providerId="ADAL" clId="{136C615A-61DB-4898-B7BC-DC3D0D5E28BD}" dt="2022-09-29T21:27:15.157" v="833" actId="478"/>
          <ac:spMkLst>
            <pc:docMk/>
            <pc:sldMk cId="1085027207" sldId="277"/>
            <ac:spMk id="11" creationId="{75DE9789-5FF2-4B6B-94D1-B8853C23229D}"/>
          </ac:spMkLst>
        </pc:spChg>
        <pc:picChg chg="add del mod">
          <ac:chgData name="Anderson, Ryan B" userId="6f7328a0-ca09-4a96-ab3a-843aa739da10" providerId="ADAL" clId="{136C615A-61DB-4898-B7BC-DC3D0D5E28BD}" dt="2022-09-29T21:27:03.069" v="829" actId="478"/>
          <ac:picMkLst>
            <pc:docMk/>
            <pc:sldMk cId="1085027207" sldId="277"/>
            <ac:picMk id="5" creationId="{BCDA54FE-D063-4DB8-B199-8B153541E5C3}"/>
          </ac:picMkLst>
        </pc:picChg>
        <pc:picChg chg="add mod">
          <ac:chgData name="Anderson, Ryan B" userId="6f7328a0-ca09-4a96-ab3a-843aa739da10" providerId="ADAL" clId="{136C615A-61DB-4898-B7BC-DC3D0D5E28BD}" dt="2022-09-29T21:27:06.809" v="830" actId="1076"/>
          <ac:picMkLst>
            <pc:docMk/>
            <pc:sldMk cId="1085027207" sldId="277"/>
            <ac:picMk id="9" creationId="{0D443752-1C20-47EE-BD39-18052201FB89}"/>
          </ac:picMkLst>
        </pc:picChg>
      </pc:sldChg>
      <pc:sldChg chg="addSp delSp modSp new mod ord">
        <pc:chgData name="Anderson, Ryan B" userId="6f7328a0-ca09-4a96-ab3a-843aa739da10" providerId="ADAL" clId="{136C615A-61DB-4898-B7BC-DC3D0D5E28BD}" dt="2022-09-30T21:37:00.494" v="1369"/>
        <pc:sldMkLst>
          <pc:docMk/>
          <pc:sldMk cId="3601573029" sldId="278"/>
        </pc:sldMkLst>
        <pc:spChg chg="mod">
          <ac:chgData name="Anderson, Ryan B" userId="6f7328a0-ca09-4a96-ab3a-843aa739da10" providerId="ADAL" clId="{136C615A-61DB-4898-B7BC-DC3D0D5E28BD}" dt="2022-09-30T20:53:59.196" v="970" actId="20577"/>
          <ac:spMkLst>
            <pc:docMk/>
            <pc:sldMk cId="3601573029" sldId="278"/>
            <ac:spMk id="2" creationId="{486E8759-D8E9-4B10-B88A-18D5ED7A8386}"/>
          </ac:spMkLst>
        </pc:spChg>
        <pc:spChg chg="mod">
          <ac:chgData name="Anderson, Ryan B" userId="6f7328a0-ca09-4a96-ab3a-843aa739da10" providerId="ADAL" clId="{136C615A-61DB-4898-B7BC-DC3D0D5E28BD}" dt="2022-09-30T21:25:09.260" v="1316" actId="313"/>
          <ac:spMkLst>
            <pc:docMk/>
            <pc:sldMk cId="3601573029" sldId="278"/>
            <ac:spMk id="3" creationId="{17BAFBD6-6A6E-463D-9FDE-9B6F910DCBDE}"/>
          </ac:spMkLst>
        </pc:spChg>
        <pc:picChg chg="add mod">
          <ac:chgData name="Anderson, Ryan B" userId="6f7328a0-ca09-4a96-ab3a-843aa739da10" providerId="ADAL" clId="{136C615A-61DB-4898-B7BC-DC3D0D5E28BD}" dt="2022-09-30T21:01:40.065" v="1221" actId="1076"/>
          <ac:picMkLst>
            <pc:docMk/>
            <pc:sldMk cId="3601573029" sldId="278"/>
            <ac:picMk id="5" creationId="{3C38106B-1AAF-4605-843F-BF16CA17DF39}"/>
          </ac:picMkLst>
        </pc:picChg>
        <pc:picChg chg="add del mod">
          <ac:chgData name="Anderson, Ryan B" userId="6f7328a0-ca09-4a96-ab3a-843aa739da10" providerId="ADAL" clId="{136C615A-61DB-4898-B7BC-DC3D0D5E28BD}" dt="2022-09-30T21:08:13.177" v="1225" actId="478"/>
          <ac:picMkLst>
            <pc:docMk/>
            <pc:sldMk cId="3601573029" sldId="278"/>
            <ac:picMk id="7" creationId="{1BE2C081-DA13-4430-B85A-0CEDDCBE13A1}"/>
          </ac:picMkLst>
        </pc:picChg>
        <pc:picChg chg="add del mod">
          <ac:chgData name="Anderson, Ryan B" userId="6f7328a0-ca09-4a96-ab3a-843aa739da10" providerId="ADAL" clId="{136C615A-61DB-4898-B7BC-DC3D0D5E28BD}" dt="2022-09-30T21:32:08.583" v="1323" actId="478"/>
          <ac:picMkLst>
            <pc:docMk/>
            <pc:sldMk cId="3601573029" sldId="278"/>
            <ac:picMk id="9" creationId="{A53F86C2-796B-488D-A82B-EF98184F07DB}"/>
          </ac:picMkLst>
        </pc:picChg>
        <pc:picChg chg="add mod">
          <ac:chgData name="Anderson, Ryan B" userId="6f7328a0-ca09-4a96-ab3a-843aa739da10" providerId="ADAL" clId="{136C615A-61DB-4898-B7BC-DC3D0D5E28BD}" dt="2022-09-30T21:33:23.299" v="1328" actId="14100"/>
          <ac:picMkLst>
            <pc:docMk/>
            <pc:sldMk cId="3601573029" sldId="278"/>
            <ac:picMk id="11" creationId="{7438595C-12E9-4207-9B8A-BACA573F8D93}"/>
          </ac:picMkLst>
        </pc:picChg>
      </pc:sldChg>
      <pc:sldChg chg="new del">
        <pc:chgData name="Anderson, Ryan B" userId="6f7328a0-ca09-4a96-ab3a-843aa739da10" providerId="ADAL" clId="{136C615A-61DB-4898-B7BC-DC3D0D5E28BD}" dt="2022-09-30T21:34:13.007" v="1353" actId="47"/>
        <pc:sldMkLst>
          <pc:docMk/>
          <pc:sldMk cId="832432877" sldId="279"/>
        </pc:sldMkLst>
      </pc:sldChg>
      <pc:sldChg chg="addSp delSp modSp add mod">
        <pc:chgData name="Anderson, Ryan B" userId="6f7328a0-ca09-4a96-ab3a-843aa739da10" providerId="ADAL" clId="{136C615A-61DB-4898-B7BC-DC3D0D5E28BD}" dt="2022-09-30T21:38:48.694" v="1385" actId="1076"/>
        <pc:sldMkLst>
          <pc:docMk/>
          <pc:sldMk cId="3659388392" sldId="280"/>
        </pc:sldMkLst>
        <pc:spChg chg="mod">
          <ac:chgData name="Anderson, Ryan B" userId="6f7328a0-ca09-4a96-ab3a-843aa739da10" providerId="ADAL" clId="{136C615A-61DB-4898-B7BC-DC3D0D5E28BD}" dt="2022-09-30T21:36:46.092" v="1361" actId="27636"/>
          <ac:spMkLst>
            <pc:docMk/>
            <pc:sldMk cId="3659388392" sldId="280"/>
            <ac:spMk id="6" creationId="{B17E93B0-919B-4977-88C7-B264DAB06437}"/>
          </ac:spMkLst>
        </pc:spChg>
        <pc:spChg chg="add del">
          <ac:chgData name="Anderson, Ryan B" userId="6f7328a0-ca09-4a96-ab3a-843aa739da10" providerId="ADAL" clId="{136C615A-61DB-4898-B7BC-DC3D0D5E28BD}" dt="2022-09-30T21:37:59.221" v="1371" actId="22"/>
          <ac:spMkLst>
            <pc:docMk/>
            <pc:sldMk cId="3659388392" sldId="280"/>
            <ac:spMk id="7" creationId="{F934F2C4-A466-4ED5-87FD-8D4E2B7EF798}"/>
          </ac:spMkLst>
        </pc:spChg>
        <pc:spChg chg="add mod">
          <ac:chgData name="Anderson, Ryan B" userId="6f7328a0-ca09-4a96-ab3a-843aa739da10" providerId="ADAL" clId="{136C615A-61DB-4898-B7BC-DC3D0D5E28BD}" dt="2022-09-30T21:38:38.503" v="1384" actId="555"/>
          <ac:spMkLst>
            <pc:docMk/>
            <pc:sldMk cId="3659388392" sldId="280"/>
            <ac:spMk id="9" creationId="{083F032B-D3A6-424E-BB0A-30AF6F954900}"/>
          </ac:spMkLst>
        </pc:spChg>
        <pc:picChg chg="del">
          <ac:chgData name="Anderson, Ryan B" userId="6f7328a0-ca09-4a96-ab3a-843aa739da10" providerId="ADAL" clId="{136C615A-61DB-4898-B7BC-DC3D0D5E28BD}" dt="2022-09-30T21:34:12.136" v="1352" actId="478"/>
          <ac:picMkLst>
            <pc:docMk/>
            <pc:sldMk cId="3659388392" sldId="280"/>
            <ac:picMk id="3" creationId="{EE748808-5AB7-4643-99A9-68C68418043E}"/>
          </ac:picMkLst>
        </pc:picChg>
        <pc:picChg chg="add mod ord">
          <ac:chgData name="Anderson, Ryan B" userId="6f7328a0-ca09-4a96-ab3a-843aa739da10" providerId="ADAL" clId="{136C615A-61DB-4898-B7BC-DC3D0D5E28BD}" dt="2022-09-30T21:38:48.694" v="1385" actId="1076"/>
          <ac:picMkLst>
            <pc:docMk/>
            <pc:sldMk cId="3659388392" sldId="280"/>
            <ac:picMk id="4" creationId="{3B8F8F4C-3DAD-4A98-82B1-3060945B3573}"/>
          </ac:picMkLst>
        </pc:picChg>
      </pc:sldChg>
      <pc:sldChg chg="addSp modSp new mod">
        <pc:chgData name="Anderson, Ryan B" userId="6f7328a0-ca09-4a96-ab3a-843aa739da10" providerId="ADAL" clId="{136C615A-61DB-4898-B7BC-DC3D0D5E28BD}" dt="2022-09-30T22:09:02.176" v="1892" actId="20577"/>
        <pc:sldMkLst>
          <pc:docMk/>
          <pc:sldMk cId="1815675145" sldId="281"/>
        </pc:sldMkLst>
        <pc:spChg chg="mod">
          <ac:chgData name="Anderson, Ryan B" userId="6f7328a0-ca09-4a96-ab3a-843aa739da10" providerId="ADAL" clId="{136C615A-61DB-4898-B7BC-DC3D0D5E28BD}" dt="2022-09-30T21:43:58.925" v="1401" actId="20577"/>
          <ac:spMkLst>
            <pc:docMk/>
            <pc:sldMk cId="1815675145" sldId="281"/>
            <ac:spMk id="2" creationId="{07572139-4116-43FC-824A-EF713BB244D6}"/>
          </ac:spMkLst>
        </pc:spChg>
        <pc:spChg chg="mod">
          <ac:chgData name="Anderson, Ryan B" userId="6f7328a0-ca09-4a96-ab3a-843aa739da10" providerId="ADAL" clId="{136C615A-61DB-4898-B7BC-DC3D0D5E28BD}" dt="2022-09-30T22:09:02.176" v="1892" actId="20577"/>
          <ac:spMkLst>
            <pc:docMk/>
            <pc:sldMk cId="1815675145" sldId="281"/>
            <ac:spMk id="3" creationId="{B33ABE2E-B9C6-4411-8BCC-7FA23E2170E7}"/>
          </ac:spMkLst>
        </pc:spChg>
        <pc:spChg chg="add mod">
          <ac:chgData name="Anderson, Ryan B" userId="6f7328a0-ca09-4a96-ab3a-843aa739da10" providerId="ADAL" clId="{136C615A-61DB-4898-B7BC-DC3D0D5E28BD}" dt="2022-09-30T22:06:07.176" v="1861" actId="207"/>
          <ac:spMkLst>
            <pc:docMk/>
            <pc:sldMk cId="1815675145" sldId="281"/>
            <ac:spMk id="8" creationId="{E5081850-D9C4-405F-BEA4-E81B07E3C85F}"/>
          </ac:spMkLst>
        </pc:spChg>
        <pc:picChg chg="add mod ord">
          <ac:chgData name="Anderson, Ryan B" userId="6f7328a0-ca09-4a96-ab3a-843aa739da10" providerId="ADAL" clId="{136C615A-61DB-4898-B7BC-DC3D0D5E28BD}" dt="2022-09-30T22:08:34.913" v="1864" actId="2085"/>
          <ac:picMkLst>
            <pc:docMk/>
            <pc:sldMk cId="1815675145" sldId="281"/>
            <ac:picMk id="5" creationId="{DF761D8C-E8E0-4BDE-8A6C-05D8A0DC4DDD}"/>
          </ac:picMkLst>
        </pc:picChg>
        <pc:picChg chg="add mod">
          <ac:chgData name="Anderson, Ryan B" userId="6f7328a0-ca09-4a96-ab3a-843aa739da10" providerId="ADAL" clId="{136C615A-61DB-4898-B7BC-DC3D0D5E28BD}" dt="2022-09-30T22:08:42.652" v="1865" actId="14100"/>
          <ac:picMkLst>
            <pc:docMk/>
            <pc:sldMk cId="1815675145" sldId="281"/>
            <ac:picMk id="7" creationId="{34A74C93-276F-486E-B73A-65A0CC2EAE48}"/>
          </ac:picMkLst>
        </pc:picChg>
      </pc:sldChg>
      <pc:sldChg chg="new del">
        <pc:chgData name="Anderson, Ryan B" userId="6f7328a0-ca09-4a96-ab3a-843aa739da10" providerId="ADAL" clId="{136C615A-61DB-4898-B7BC-DC3D0D5E28BD}" dt="2022-09-30T22:10:04.603" v="1895" actId="47"/>
        <pc:sldMkLst>
          <pc:docMk/>
          <pc:sldMk cId="3946087471" sldId="282"/>
        </pc:sldMkLst>
      </pc:sldChg>
    </pc:docChg>
  </pc:docChgLst>
  <pc:docChgLst>
    <pc:chgData name="Anderson, Ryan B" userId="6f7328a0-ca09-4a96-ab3a-843aa739da10" providerId="ADAL" clId="{9CB412FE-7768-4DDD-984F-F1176C951922}"/>
    <pc:docChg chg="undo custSel addSld delSld modSld sldOrd modMainMaster">
      <pc:chgData name="Anderson, Ryan B" userId="6f7328a0-ca09-4a96-ab3a-843aa739da10" providerId="ADAL" clId="{9CB412FE-7768-4DDD-984F-F1176C951922}" dt="2022-08-12T23:20:45.733" v="3537" actId="113"/>
      <pc:docMkLst>
        <pc:docMk/>
      </pc:docMkLst>
      <pc:sldChg chg="addSp delSp modSp mod">
        <pc:chgData name="Anderson, Ryan B" userId="6f7328a0-ca09-4a96-ab3a-843aa739da10" providerId="ADAL" clId="{9CB412FE-7768-4DDD-984F-F1176C951922}" dt="2022-08-12T23:20:12.546" v="3533" actId="27636"/>
        <pc:sldMkLst>
          <pc:docMk/>
          <pc:sldMk cId="1809880016" sldId="256"/>
        </pc:sldMkLst>
        <pc:spChg chg="mod">
          <ac:chgData name="Anderson, Ryan B" userId="6f7328a0-ca09-4a96-ab3a-843aa739da10" providerId="ADAL" clId="{9CB412FE-7768-4DDD-984F-F1176C951922}" dt="2022-08-12T23:19:29.993" v="3519" actId="1035"/>
          <ac:spMkLst>
            <pc:docMk/>
            <pc:sldMk cId="1809880016" sldId="256"/>
            <ac:spMk id="2" creationId="{21A5AC4B-BDDB-4FD1-801D-A3B3122A7933}"/>
          </ac:spMkLst>
        </pc:spChg>
        <pc:spChg chg="mod">
          <ac:chgData name="Anderson, Ryan B" userId="6f7328a0-ca09-4a96-ab3a-843aa739da10" providerId="ADAL" clId="{9CB412FE-7768-4DDD-984F-F1176C951922}" dt="2022-08-12T23:20:12.546" v="3533" actId="27636"/>
          <ac:spMkLst>
            <pc:docMk/>
            <pc:sldMk cId="1809880016" sldId="256"/>
            <ac:spMk id="3" creationId="{AC29DAEA-825F-4B95-8C81-238D66CCBCE9}"/>
          </ac:spMkLst>
        </pc:spChg>
        <pc:picChg chg="add del">
          <ac:chgData name="Anderson, Ryan B" userId="6f7328a0-ca09-4a96-ab3a-843aa739da10" providerId="ADAL" clId="{9CB412FE-7768-4DDD-984F-F1176C951922}" dt="2022-08-12T21:03:49.014" v="13" actId="478"/>
          <ac:picMkLst>
            <pc:docMk/>
            <pc:sldMk cId="1809880016" sldId="256"/>
            <ac:picMk id="5" creationId="{089069F6-BA96-458A-B471-7869B327D140}"/>
          </ac:picMkLst>
        </pc:picChg>
        <pc:picChg chg="add del mod">
          <ac:chgData name="Anderson, Ryan B" userId="6f7328a0-ca09-4a96-ab3a-843aa739da10" providerId="ADAL" clId="{9CB412FE-7768-4DDD-984F-F1176C951922}" dt="2022-08-12T21:00:02.410" v="5" actId="478"/>
          <ac:picMkLst>
            <pc:docMk/>
            <pc:sldMk cId="1809880016" sldId="256"/>
            <ac:picMk id="6" creationId="{B49E6B70-2069-438A-B727-10DDA5A0CC6F}"/>
          </ac:picMkLst>
        </pc:picChg>
        <pc:picChg chg="add del mod">
          <ac:chgData name="Anderson, Ryan B" userId="6f7328a0-ca09-4a96-ab3a-843aa739da10" providerId="ADAL" clId="{9CB412FE-7768-4DDD-984F-F1176C951922}" dt="2022-08-12T21:02:20.602" v="11"/>
          <ac:picMkLst>
            <pc:docMk/>
            <pc:sldMk cId="1809880016" sldId="256"/>
            <ac:picMk id="8" creationId="{08C72646-9A83-4DA5-9661-CAF93228F9AF}"/>
          </ac:picMkLst>
        </pc:picChg>
        <pc:picChg chg="add del mod">
          <ac:chgData name="Anderson, Ryan B" userId="6f7328a0-ca09-4a96-ab3a-843aa739da10" providerId="ADAL" clId="{9CB412FE-7768-4DDD-984F-F1176C951922}" dt="2022-08-12T21:04:14.544" v="17" actId="478"/>
          <ac:picMkLst>
            <pc:docMk/>
            <pc:sldMk cId="1809880016" sldId="256"/>
            <ac:picMk id="10" creationId="{235183CC-62DB-4719-B186-6795D82E33D0}"/>
          </ac:picMkLst>
        </pc:picChg>
        <pc:picChg chg="add del mod ord modCrop">
          <ac:chgData name="Anderson, Ryan B" userId="6f7328a0-ca09-4a96-ab3a-843aa739da10" providerId="ADAL" clId="{9CB412FE-7768-4DDD-984F-F1176C951922}" dt="2022-08-12T23:06:47.656" v="3264" actId="478"/>
          <ac:picMkLst>
            <pc:docMk/>
            <pc:sldMk cId="1809880016" sldId="256"/>
            <ac:picMk id="12" creationId="{037E8FFC-E6E7-41AE-B0C1-4D606D47174A}"/>
          </ac:picMkLst>
        </pc:picChg>
        <pc:picChg chg="add del mod ord modCrop">
          <ac:chgData name="Anderson, Ryan B" userId="6f7328a0-ca09-4a96-ab3a-843aa739da10" providerId="ADAL" clId="{9CB412FE-7768-4DDD-984F-F1176C951922}" dt="2022-08-12T21:10:15.965" v="78" actId="21"/>
          <ac:picMkLst>
            <pc:docMk/>
            <pc:sldMk cId="1809880016" sldId="256"/>
            <ac:picMk id="14" creationId="{035A008A-F9D8-4D82-94FD-F8E6DDEBA85A}"/>
          </ac:picMkLst>
        </pc:picChg>
        <pc:picChg chg="add del mod">
          <ac:chgData name="Anderson, Ryan B" userId="6f7328a0-ca09-4a96-ab3a-843aa739da10" providerId="ADAL" clId="{9CB412FE-7768-4DDD-984F-F1176C951922}" dt="2022-08-12T23:06:31.266" v="3261" actId="478"/>
          <ac:picMkLst>
            <pc:docMk/>
            <pc:sldMk cId="1809880016" sldId="256"/>
            <ac:picMk id="16" creationId="{12722687-D285-42A6-9AA1-5C4E03FEB0CE}"/>
          </ac:picMkLst>
        </pc:picChg>
        <pc:picChg chg="add del mod ord">
          <ac:chgData name="Anderson, Ryan B" userId="6f7328a0-ca09-4a96-ab3a-843aa739da10" providerId="ADAL" clId="{9CB412FE-7768-4DDD-984F-F1176C951922}" dt="2022-08-12T23:18:23.403" v="3366" actId="478"/>
          <ac:picMkLst>
            <pc:docMk/>
            <pc:sldMk cId="1809880016" sldId="256"/>
            <ac:picMk id="18" creationId="{0CBBB0BA-6A63-405B-8BDA-87DD6C59E14C}"/>
          </ac:picMkLst>
        </pc:picChg>
        <pc:picChg chg="add del mod">
          <ac:chgData name="Anderson, Ryan B" userId="6f7328a0-ca09-4a96-ab3a-843aa739da10" providerId="ADAL" clId="{9CB412FE-7768-4DDD-984F-F1176C951922}" dt="2022-08-12T23:13:44.998" v="3278" actId="478"/>
          <ac:picMkLst>
            <pc:docMk/>
            <pc:sldMk cId="1809880016" sldId="256"/>
            <ac:picMk id="20" creationId="{F0758CC5-F214-4646-B829-4AE579023C03}"/>
          </ac:picMkLst>
        </pc:picChg>
        <pc:picChg chg="add del mod ord">
          <ac:chgData name="Anderson, Ryan B" userId="6f7328a0-ca09-4a96-ab3a-843aa739da10" providerId="ADAL" clId="{9CB412FE-7768-4DDD-984F-F1176C951922}" dt="2022-08-12T23:18:23.403" v="3366" actId="478"/>
          <ac:picMkLst>
            <pc:docMk/>
            <pc:sldMk cId="1809880016" sldId="256"/>
            <ac:picMk id="22" creationId="{FF63F8DB-E978-4D12-9BA8-74C87AC4443C}"/>
          </ac:picMkLst>
        </pc:picChg>
        <pc:picChg chg="add del mod ord">
          <ac:chgData name="Anderson, Ryan B" userId="6f7328a0-ca09-4a96-ab3a-843aa739da10" providerId="ADAL" clId="{9CB412FE-7768-4DDD-984F-F1176C951922}" dt="2022-08-12T23:18:23.403" v="3366" actId="478"/>
          <ac:picMkLst>
            <pc:docMk/>
            <pc:sldMk cId="1809880016" sldId="256"/>
            <ac:picMk id="24" creationId="{6C89CD2F-2655-4E22-868F-0E98670E58D4}"/>
          </ac:picMkLst>
        </pc:picChg>
        <pc:picChg chg="add mod ord">
          <ac:chgData name="Anderson, Ryan B" userId="6f7328a0-ca09-4a96-ab3a-843aa739da10" providerId="ADAL" clId="{9CB412FE-7768-4DDD-984F-F1176C951922}" dt="2022-08-12T23:18:58.510" v="3373" actId="167"/>
          <ac:picMkLst>
            <pc:docMk/>
            <pc:sldMk cId="1809880016" sldId="256"/>
            <ac:picMk id="26" creationId="{C6D1622D-9046-48A1-AE92-C4EF524E18B9}"/>
          </ac:picMkLst>
        </pc:picChg>
      </pc:sldChg>
      <pc:sldChg chg="del">
        <pc:chgData name="Anderson, Ryan B" userId="6f7328a0-ca09-4a96-ab3a-843aa739da10" providerId="ADAL" clId="{9CB412FE-7768-4DDD-984F-F1176C951922}" dt="2022-08-12T22:25:17.159" v="1767" actId="47"/>
        <pc:sldMkLst>
          <pc:docMk/>
          <pc:sldMk cId="2139613082" sldId="257"/>
        </pc:sldMkLst>
      </pc:sldChg>
      <pc:sldChg chg="modSp mod">
        <pc:chgData name="Anderson, Ryan B" userId="6f7328a0-ca09-4a96-ab3a-843aa739da10" providerId="ADAL" clId="{9CB412FE-7768-4DDD-984F-F1176C951922}" dt="2022-08-12T22:50:45.230" v="3145" actId="27636"/>
        <pc:sldMkLst>
          <pc:docMk/>
          <pc:sldMk cId="831080217" sldId="258"/>
        </pc:sldMkLst>
        <pc:spChg chg="mod">
          <ac:chgData name="Anderson, Ryan B" userId="6f7328a0-ca09-4a96-ab3a-843aa739da10" providerId="ADAL" clId="{9CB412FE-7768-4DDD-984F-F1176C951922}" dt="2022-08-12T22:50:45.230" v="3145" actId="27636"/>
          <ac:spMkLst>
            <pc:docMk/>
            <pc:sldMk cId="831080217" sldId="258"/>
            <ac:spMk id="3" creationId="{C0C053CF-B07D-421F-B152-AB40D6CEBDBB}"/>
          </ac:spMkLst>
        </pc:spChg>
      </pc:sldChg>
      <pc:sldChg chg="addSp modSp mod">
        <pc:chgData name="Anderson, Ryan B" userId="6f7328a0-ca09-4a96-ab3a-843aa739da10" providerId="ADAL" clId="{9CB412FE-7768-4DDD-984F-F1176C951922}" dt="2022-08-12T23:20:34.826" v="3535" actId="113"/>
        <pc:sldMkLst>
          <pc:docMk/>
          <pc:sldMk cId="1943134311" sldId="259"/>
        </pc:sldMkLst>
        <pc:spChg chg="mod">
          <ac:chgData name="Anderson, Ryan B" userId="6f7328a0-ca09-4a96-ab3a-843aa739da10" providerId="ADAL" clId="{9CB412FE-7768-4DDD-984F-F1176C951922}" dt="2022-08-12T23:20:34.826" v="3535" actId="113"/>
          <ac:spMkLst>
            <pc:docMk/>
            <pc:sldMk cId="1943134311" sldId="259"/>
            <ac:spMk id="4" creationId="{550C56B3-B9CB-4CF7-A6E0-B7C588C2967A}"/>
          </ac:spMkLst>
        </pc:spChg>
        <pc:picChg chg="add mod ord modCrop">
          <ac:chgData name="Anderson, Ryan B" userId="6f7328a0-ca09-4a96-ab3a-843aa739da10" providerId="ADAL" clId="{9CB412FE-7768-4DDD-984F-F1176C951922}" dt="2022-08-12T21:14:46.597" v="119" actId="1076"/>
          <ac:picMkLst>
            <pc:docMk/>
            <pc:sldMk cId="1943134311" sldId="259"/>
            <ac:picMk id="3" creationId="{9479DEE5-0F46-48E8-AFF1-749AB99D3E64}"/>
          </ac:picMkLst>
        </pc:picChg>
        <pc:picChg chg="add mod ord modCrop">
          <ac:chgData name="Anderson, Ryan B" userId="6f7328a0-ca09-4a96-ab3a-843aa739da10" providerId="ADAL" clId="{9CB412FE-7768-4DDD-984F-F1176C951922}" dt="2022-08-12T21:14:46.597" v="119" actId="1076"/>
          <ac:picMkLst>
            <pc:docMk/>
            <pc:sldMk cId="1943134311" sldId="259"/>
            <ac:picMk id="5" creationId="{7C26C99A-AECF-4140-A6EC-F8A1F02BE9DB}"/>
          </ac:picMkLst>
        </pc:picChg>
      </pc:sldChg>
      <pc:sldChg chg="modSp mod">
        <pc:chgData name="Anderson, Ryan B" userId="6f7328a0-ca09-4a96-ab3a-843aa739da10" providerId="ADAL" clId="{9CB412FE-7768-4DDD-984F-F1176C951922}" dt="2022-08-12T22:50:45.200" v="3144" actId="27636"/>
        <pc:sldMkLst>
          <pc:docMk/>
          <pc:sldMk cId="3997067390" sldId="260"/>
        </pc:sldMkLst>
        <pc:spChg chg="mod">
          <ac:chgData name="Anderson, Ryan B" userId="6f7328a0-ca09-4a96-ab3a-843aa739da10" providerId="ADAL" clId="{9CB412FE-7768-4DDD-984F-F1176C951922}" dt="2022-08-12T22:50:45.200" v="3144" actId="27636"/>
          <ac:spMkLst>
            <pc:docMk/>
            <pc:sldMk cId="3997067390" sldId="260"/>
            <ac:spMk id="5" creationId="{B7674286-ED4A-4265-97EF-A1614FDCF852}"/>
          </ac:spMkLst>
        </pc:spChg>
      </pc:sldChg>
      <pc:sldChg chg="addSp delSp modSp mod">
        <pc:chgData name="Anderson, Ryan B" userId="6f7328a0-ca09-4a96-ab3a-843aa739da10" providerId="ADAL" clId="{9CB412FE-7768-4DDD-984F-F1176C951922}" dt="2022-08-12T23:20:30.568" v="3534" actId="113"/>
        <pc:sldMkLst>
          <pc:docMk/>
          <pc:sldMk cId="1178698774" sldId="263"/>
        </pc:sldMkLst>
        <pc:spChg chg="add del mod">
          <ac:chgData name="Anderson, Ryan B" userId="6f7328a0-ca09-4a96-ab3a-843aa739da10" providerId="ADAL" clId="{9CB412FE-7768-4DDD-984F-F1176C951922}" dt="2022-08-12T21:15:40.162" v="259" actId="21"/>
          <ac:spMkLst>
            <pc:docMk/>
            <pc:sldMk cId="1178698774" sldId="263"/>
            <ac:spMk id="3" creationId="{8639898A-8D72-4799-8C7D-B411EC2A3EF8}"/>
          </ac:spMkLst>
        </pc:spChg>
        <pc:spChg chg="del">
          <ac:chgData name="Anderson, Ryan B" userId="6f7328a0-ca09-4a96-ab3a-843aa739da10" providerId="ADAL" clId="{9CB412FE-7768-4DDD-984F-F1176C951922}" dt="2022-08-12T21:15:42.673" v="260" actId="478"/>
          <ac:spMkLst>
            <pc:docMk/>
            <pc:sldMk cId="1178698774" sldId="263"/>
            <ac:spMk id="4" creationId="{550C56B3-B9CB-4CF7-A6E0-B7C588C2967A}"/>
          </ac:spMkLst>
        </pc:spChg>
        <pc:spChg chg="add del mod">
          <ac:chgData name="Anderson, Ryan B" userId="6f7328a0-ca09-4a96-ab3a-843aa739da10" providerId="ADAL" clId="{9CB412FE-7768-4DDD-984F-F1176C951922}" dt="2022-08-12T21:15:47.390" v="262" actId="21"/>
          <ac:spMkLst>
            <pc:docMk/>
            <pc:sldMk cId="1178698774" sldId="263"/>
            <ac:spMk id="5" creationId="{FB4AB7F3-2406-457F-88B7-C0A36E2B31D2}"/>
          </ac:spMkLst>
        </pc:spChg>
        <pc:spChg chg="add mod">
          <ac:chgData name="Anderson, Ryan B" userId="6f7328a0-ca09-4a96-ab3a-843aa739da10" providerId="ADAL" clId="{9CB412FE-7768-4DDD-984F-F1176C951922}" dt="2022-08-12T23:20:30.568" v="3534" actId="113"/>
          <ac:spMkLst>
            <pc:docMk/>
            <pc:sldMk cId="1178698774" sldId="263"/>
            <ac:spMk id="6" creationId="{B17E93B0-919B-4977-88C7-B264DAB06437}"/>
          </ac:spMkLst>
        </pc:spChg>
        <pc:picChg chg="add mod ord">
          <ac:chgData name="Anderson, Ryan B" userId="6f7328a0-ca09-4a96-ab3a-843aa739da10" providerId="ADAL" clId="{9CB412FE-7768-4DDD-984F-F1176C951922}" dt="2022-08-12T21:18:47.212" v="266" actId="167"/>
          <ac:picMkLst>
            <pc:docMk/>
            <pc:sldMk cId="1178698774" sldId="263"/>
            <ac:picMk id="8" creationId="{485E8E5E-D1F1-4FEB-8487-FF563E6E0B08}"/>
          </ac:picMkLst>
        </pc:picChg>
      </pc:sldChg>
      <pc:sldChg chg="addSp delSp modSp del mod setBg">
        <pc:chgData name="Anderson, Ryan B" userId="6f7328a0-ca09-4a96-ab3a-843aa739da10" providerId="ADAL" clId="{9CB412FE-7768-4DDD-984F-F1176C951922}" dt="2022-08-12T22:10:12.352" v="1615" actId="47"/>
        <pc:sldMkLst>
          <pc:docMk/>
          <pc:sldMk cId="1332142973" sldId="267"/>
        </pc:sldMkLst>
        <pc:spChg chg="add del">
          <ac:chgData name="Anderson, Ryan B" userId="6f7328a0-ca09-4a96-ab3a-843aa739da10" providerId="ADAL" clId="{9CB412FE-7768-4DDD-984F-F1176C951922}" dt="2022-08-12T21:46:25.968" v="268"/>
          <ac:spMkLst>
            <pc:docMk/>
            <pc:sldMk cId="1332142973" sldId="267"/>
            <ac:spMk id="2" creationId="{E3D8A460-E145-4E46-A691-A62951EE339D}"/>
          </ac:spMkLst>
        </pc:spChg>
        <pc:spChg chg="del mod">
          <ac:chgData name="Anderson, Ryan B" userId="6f7328a0-ca09-4a96-ab3a-843aa739da10" providerId="ADAL" clId="{9CB412FE-7768-4DDD-984F-F1176C951922}" dt="2022-08-12T21:53:40.147" v="276" actId="478"/>
          <ac:spMkLst>
            <pc:docMk/>
            <pc:sldMk cId="1332142973" sldId="267"/>
            <ac:spMk id="4" creationId="{550C56B3-B9CB-4CF7-A6E0-B7C588C2967A}"/>
          </ac:spMkLst>
        </pc:spChg>
        <pc:spChg chg="add del mod">
          <ac:chgData name="Anderson, Ryan B" userId="6f7328a0-ca09-4a96-ab3a-843aa739da10" providerId="ADAL" clId="{9CB412FE-7768-4DDD-984F-F1176C951922}" dt="2022-08-12T21:53:55.387" v="287" actId="478"/>
          <ac:spMkLst>
            <pc:docMk/>
            <pc:sldMk cId="1332142973" sldId="267"/>
            <ac:spMk id="7" creationId="{8EA6A1DB-1888-4866-95BC-A1F977BE7D12}"/>
          </ac:spMkLst>
        </pc:spChg>
        <pc:spChg chg="add mod">
          <ac:chgData name="Anderson, Ryan B" userId="6f7328a0-ca09-4a96-ab3a-843aa739da10" providerId="ADAL" clId="{9CB412FE-7768-4DDD-984F-F1176C951922}" dt="2022-08-12T21:54:15.747" v="289" actId="1582"/>
          <ac:spMkLst>
            <pc:docMk/>
            <pc:sldMk cId="1332142973" sldId="267"/>
            <ac:spMk id="8" creationId="{7A87DA39-CF97-4698-B54D-FA57C5CC488B}"/>
          </ac:spMkLst>
        </pc:spChg>
        <pc:picChg chg="add mod ord">
          <ac:chgData name="Anderson, Ryan B" userId="6f7328a0-ca09-4a96-ab3a-843aa739da10" providerId="ADAL" clId="{9CB412FE-7768-4DDD-984F-F1176C951922}" dt="2022-08-12T21:54:33.112" v="292" actId="12788"/>
          <ac:picMkLst>
            <pc:docMk/>
            <pc:sldMk cId="1332142973" sldId="267"/>
            <ac:picMk id="5" creationId="{1D0F2AF1-EF31-4824-955A-335D3B6D21D7}"/>
          </ac:picMkLst>
        </pc:picChg>
      </pc:sldChg>
      <pc:sldChg chg="del">
        <pc:chgData name="Anderson, Ryan B" userId="6f7328a0-ca09-4a96-ab3a-843aa739da10" providerId="ADAL" clId="{9CB412FE-7768-4DDD-984F-F1176C951922}" dt="2022-08-12T22:10:09.336" v="1614" actId="47"/>
        <pc:sldMkLst>
          <pc:docMk/>
          <pc:sldMk cId="104701483" sldId="268"/>
        </pc:sldMkLst>
      </pc:sldChg>
      <pc:sldChg chg="addSp modSp mod ord">
        <pc:chgData name="Anderson, Ryan B" userId="6f7328a0-ca09-4a96-ab3a-843aa739da10" providerId="ADAL" clId="{9CB412FE-7768-4DDD-984F-F1176C951922}" dt="2022-08-12T22:53:18.807" v="3171"/>
        <pc:sldMkLst>
          <pc:docMk/>
          <pc:sldMk cId="2241195679" sldId="269"/>
        </pc:sldMkLst>
        <pc:spChg chg="mod">
          <ac:chgData name="Anderson, Ryan B" userId="6f7328a0-ca09-4a96-ab3a-843aa739da10" providerId="ADAL" clId="{9CB412FE-7768-4DDD-984F-F1176C951922}" dt="2022-08-12T22:53:05.520" v="3169" actId="948"/>
          <ac:spMkLst>
            <pc:docMk/>
            <pc:sldMk cId="2241195679" sldId="269"/>
            <ac:spMk id="3" creationId="{DE9F757D-D97B-4020-990E-0A4933D38905}"/>
          </ac:spMkLst>
        </pc:spChg>
        <pc:spChg chg="add mod ord">
          <ac:chgData name="Anderson, Ryan B" userId="6f7328a0-ca09-4a96-ab3a-843aa739da10" providerId="ADAL" clId="{9CB412FE-7768-4DDD-984F-F1176C951922}" dt="2022-08-12T22:52:39.947" v="3166" actId="14100"/>
          <ac:spMkLst>
            <pc:docMk/>
            <pc:sldMk cId="2241195679" sldId="269"/>
            <ac:spMk id="6" creationId="{E3D1DE8E-305C-4BBE-A27F-4AB4BA0648C7}"/>
          </ac:spMkLst>
        </pc:spChg>
        <pc:spChg chg="add mod">
          <ac:chgData name="Anderson, Ryan B" userId="6f7328a0-ca09-4a96-ab3a-843aa739da10" providerId="ADAL" clId="{9CB412FE-7768-4DDD-984F-F1176C951922}" dt="2022-08-12T22:12:11.915" v="1684" actId="207"/>
          <ac:spMkLst>
            <pc:docMk/>
            <pc:sldMk cId="2241195679" sldId="269"/>
            <ac:spMk id="7" creationId="{EF3055D6-5CCC-4AF6-A5EF-C76C7CF026F0}"/>
          </ac:spMkLst>
        </pc:spChg>
        <pc:spChg chg="add mod ord">
          <ac:chgData name="Anderson, Ryan B" userId="6f7328a0-ca09-4a96-ab3a-843aa739da10" providerId="ADAL" clId="{9CB412FE-7768-4DDD-984F-F1176C951922}" dt="2022-08-12T22:52:27.495" v="3164" actId="14100"/>
          <ac:spMkLst>
            <pc:docMk/>
            <pc:sldMk cId="2241195679" sldId="269"/>
            <ac:spMk id="8" creationId="{1D079800-8C33-4D22-8E36-AC0B084E258A}"/>
          </ac:spMkLst>
        </pc:spChg>
        <pc:picChg chg="add mod ord">
          <ac:chgData name="Anderson, Ryan B" userId="6f7328a0-ca09-4a96-ab3a-843aa739da10" providerId="ADAL" clId="{9CB412FE-7768-4DDD-984F-F1176C951922}" dt="2022-08-12T22:52:08.222" v="3161" actId="167"/>
          <ac:picMkLst>
            <pc:docMk/>
            <pc:sldMk cId="2241195679" sldId="269"/>
            <ac:picMk id="5" creationId="{5A73593D-2176-4BE1-9218-1972A5C7F5C4}"/>
          </ac:picMkLst>
        </pc:picChg>
      </pc:sldChg>
      <pc:sldChg chg="addSp delSp modSp new mod ord">
        <pc:chgData name="Anderson, Ryan B" userId="6f7328a0-ca09-4a96-ab3a-843aa739da10" providerId="ADAL" clId="{9CB412FE-7768-4DDD-984F-F1176C951922}" dt="2022-08-12T22:28:53.446" v="1782" actId="478"/>
        <pc:sldMkLst>
          <pc:docMk/>
          <pc:sldMk cId="77014956" sldId="270"/>
        </pc:sldMkLst>
        <pc:spChg chg="mod">
          <ac:chgData name="Anderson, Ryan B" userId="6f7328a0-ca09-4a96-ab3a-843aa739da10" providerId="ADAL" clId="{9CB412FE-7768-4DDD-984F-F1176C951922}" dt="2022-08-12T22:08:45.053" v="1365" actId="20577"/>
          <ac:spMkLst>
            <pc:docMk/>
            <pc:sldMk cId="77014956" sldId="270"/>
            <ac:spMk id="2" creationId="{A7FA53E6-B473-4496-928D-5E99CB302EE4}"/>
          </ac:spMkLst>
        </pc:spChg>
        <pc:spChg chg="mod">
          <ac:chgData name="Anderson, Ryan B" userId="6f7328a0-ca09-4a96-ab3a-843aa739da10" providerId="ADAL" clId="{9CB412FE-7768-4DDD-984F-F1176C951922}" dt="2022-08-12T22:26:11.790" v="1779" actId="20577"/>
          <ac:spMkLst>
            <pc:docMk/>
            <pc:sldMk cId="77014956" sldId="270"/>
            <ac:spMk id="3" creationId="{79CE0299-FA54-41BD-9C76-BE84877CFB22}"/>
          </ac:spMkLst>
        </pc:spChg>
        <pc:spChg chg="add del mod">
          <ac:chgData name="Anderson, Ryan B" userId="6f7328a0-ca09-4a96-ab3a-843aa739da10" providerId="ADAL" clId="{9CB412FE-7768-4DDD-984F-F1176C951922}" dt="2022-08-12T22:28:53.446" v="1782" actId="478"/>
          <ac:spMkLst>
            <pc:docMk/>
            <pc:sldMk cId="77014956" sldId="270"/>
            <ac:spMk id="9" creationId="{0C574015-6DFC-4F8F-8185-262ED9AB3959}"/>
          </ac:spMkLst>
        </pc:spChg>
        <pc:picChg chg="add del mod">
          <ac:chgData name="Anderson, Ryan B" userId="6f7328a0-ca09-4a96-ab3a-843aa739da10" providerId="ADAL" clId="{9CB412FE-7768-4DDD-984F-F1176C951922}" dt="2022-08-12T22:15:47.899" v="1737" actId="478"/>
          <ac:picMkLst>
            <pc:docMk/>
            <pc:sldMk cId="77014956" sldId="270"/>
            <ac:picMk id="5" creationId="{B5816B2B-29FF-4205-9071-BE25DF169537}"/>
          </ac:picMkLst>
        </pc:picChg>
        <pc:picChg chg="add mod">
          <ac:chgData name="Anderson, Ryan B" userId="6f7328a0-ca09-4a96-ab3a-843aa739da10" providerId="ADAL" clId="{9CB412FE-7768-4DDD-984F-F1176C951922}" dt="2022-08-12T22:19:00.122" v="1741" actId="1076"/>
          <ac:picMkLst>
            <pc:docMk/>
            <pc:sldMk cId="77014956" sldId="270"/>
            <ac:picMk id="7" creationId="{22B4404E-5125-439B-B0D1-5D349B9CB690}"/>
          </ac:picMkLst>
        </pc:picChg>
      </pc:sldChg>
      <pc:sldChg chg="addSp delSp modSp add mod">
        <pc:chgData name="Anderson, Ryan B" userId="6f7328a0-ca09-4a96-ab3a-843aa739da10" providerId="ADAL" clId="{9CB412FE-7768-4DDD-984F-F1176C951922}" dt="2022-08-12T23:20:41.257" v="3536" actId="113"/>
        <pc:sldMkLst>
          <pc:docMk/>
          <pc:sldMk cId="3210228374" sldId="271"/>
        </pc:sldMkLst>
        <pc:spChg chg="mod">
          <ac:chgData name="Anderson, Ryan B" userId="6f7328a0-ca09-4a96-ab3a-843aa739da10" providerId="ADAL" clId="{9CB412FE-7768-4DDD-984F-F1176C951922}" dt="2022-08-12T23:20:41.257" v="3536" actId="113"/>
          <ac:spMkLst>
            <pc:docMk/>
            <pc:sldMk cId="3210228374" sldId="271"/>
            <ac:spMk id="6" creationId="{B17E93B0-919B-4977-88C7-B264DAB06437}"/>
          </ac:spMkLst>
        </pc:spChg>
        <pc:picChg chg="add mod ord modCrop">
          <ac:chgData name="Anderson, Ryan B" userId="6f7328a0-ca09-4a96-ab3a-843aa739da10" providerId="ADAL" clId="{9CB412FE-7768-4DDD-984F-F1176C951922}" dt="2022-08-12T22:13:16.424" v="1695" actId="167"/>
          <ac:picMkLst>
            <pc:docMk/>
            <pc:sldMk cId="3210228374" sldId="271"/>
            <ac:picMk id="3" creationId="{EE748808-5AB7-4643-99A9-68C68418043E}"/>
          </ac:picMkLst>
        </pc:picChg>
        <pc:picChg chg="del">
          <ac:chgData name="Anderson, Ryan B" userId="6f7328a0-ca09-4a96-ab3a-843aa739da10" providerId="ADAL" clId="{9CB412FE-7768-4DDD-984F-F1176C951922}" dt="2022-08-12T22:10:44.649" v="1617" actId="478"/>
          <ac:picMkLst>
            <pc:docMk/>
            <pc:sldMk cId="3210228374" sldId="271"/>
            <ac:picMk id="8" creationId="{485E8E5E-D1F1-4FEB-8487-FF563E6E0B08}"/>
          </ac:picMkLst>
        </pc:picChg>
      </pc:sldChg>
      <pc:sldChg chg="modSp new mod">
        <pc:chgData name="Anderson, Ryan B" userId="6f7328a0-ca09-4a96-ab3a-843aa739da10" providerId="ADAL" clId="{9CB412FE-7768-4DDD-984F-F1176C951922}" dt="2022-08-12T22:55:19.574" v="3252" actId="27636"/>
        <pc:sldMkLst>
          <pc:docMk/>
          <pc:sldMk cId="1444958154" sldId="272"/>
        </pc:sldMkLst>
        <pc:spChg chg="mod">
          <ac:chgData name="Anderson, Ryan B" userId="6f7328a0-ca09-4a96-ab3a-843aa739da10" providerId="ADAL" clId="{9CB412FE-7768-4DDD-984F-F1176C951922}" dt="2022-08-12T22:35:08.276" v="2149" actId="20577"/>
          <ac:spMkLst>
            <pc:docMk/>
            <pc:sldMk cId="1444958154" sldId="272"/>
            <ac:spMk id="2" creationId="{156290C0-D1D8-43F6-B5F6-240C69F63C2F}"/>
          </ac:spMkLst>
        </pc:spChg>
        <pc:spChg chg="mod">
          <ac:chgData name="Anderson, Ryan B" userId="6f7328a0-ca09-4a96-ab3a-843aa739da10" providerId="ADAL" clId="{9CB412FE-7768-4DDD-984F-F1176C951922}" dt="2022-08-12T22:55:19.574" v="3252" actId="27636"/>
          <ac:spMkLst>
            <pc:docMk/>
            <pc:sldMk cId="1444958154" sldId="272"/>
            <ac:spMk id="3" creationId="{3DB13A30-71BE-4911-A76E-045DACC42E91}"/>
          </ac:spMkLst>
        </pc:spChg>
      </pc:sldChg>
      <pc:sldChg chg="new del">
        <pc:chgData name="Anderson, Ryan B" userId="6f7328a0-ca09-4a96-ab3a-843aa739da10" providerId="ADAL" clId="{9CB412FE-7768-4DDD-984F-F1176C951922}" dt="2022-08-12T22:25:13.883" v="1766" actId="47"/>
        <pc:sldMkLst>
          <pc:docMk/>
          <pc:sldMk cId="2871568093" sldId="273"/>
        </pc:sldMkLst>
      </pc:sldChg>
      <pc:sldChg chg="addSp delSp modSp add mod">
        <pc:chgData name="Anderson, Ryan B" userId="6f7328a0-ca09-4a96-ab3a-843aa739da10" providerId="ADAL" clId="{9CB412FE-7768-4DDD-984F-F1176C951922}" dt="2022-08-12T23:20:45.733" v="3537" actId="113"/>
        <pc:sldMkLst>
          <pc:docMk/>
          <pc:sldMk cId="3800411519" sldId="273"/>
        </pc:sldMkLst>
        <pc:spChg chg="add mod">
          <ac:chgData name="Anderson, Ryan B" userId="6f7328a0-ca09-4a96-ab3a-843aa739da10" providerId="ADAL" clId="{9CB412FE-7768-4DDD-984F-F1176C951922}" dt="2022-08-12T23:20:45.733" v="3537" actId="113"/>
          <ac:spMkLst>
            <pc:docMk/>
            <pc:sldMk cId="3800411519" sldId="273"/>
            <ac:spMk id="4" creationId="{BA3C0E6F-6739-4330-9C6B-61A7F229C2E1}"/>
          </ac:spMkLst>
        </pc:spChg>
        <pc:spChg chg="del mod">
          <ac:chgData name="Anderson, Ryan B" userId="6f7328a0-ca09-4a96-ab3a-843aa739da10" providerId="ADAL" clId="{9CB412FE-7768-4DDD-984F-F1176C951922}" dt="2022-08-12T22:32:44.942" v="1905" actId="478"/>
          <ac:spMkLst>
            <pc:docMk/>
            <pc:sldMk cId="3800411519" sldId="273"/>
            <ac:spMk id="6" creationId="{B17E93B0-919B-4977-88C7-B264DAB06437}"/>
          </ac:spMkLst>
        </pc:spChg>
        <pc:picChg chg="del">
          <ac:chgData name="Anderson, Ryan B" userId="6f7328a0-ca09-4a96-ab3a-843aa739da10" providerId="ADAL" clId="{9CB412FE-7768-4DDD-984F-F1176C951922}" dt="2022-08-12T22:30:44.786" v="1805" actId="478"/>
          <ac:picMkLst>
            <pc:docMk/>
            <pc:sldMk cId="3800411519" sldId="273"/>
            <ac:picMk id="3" creationId="{EE748808-5AB7-4643-99A9-68C68418043E}"/>
          </ac:picMkLst>
        </pc:picChg>
      </pc:sldChg>
      <pc:sldChg chg="modSp new del mod">
        <pc:chgData name="Anderson, Ryan B" userId="6f7328a0-ca09-4a96-ab3a-843aa739da10" providerId="ADAL" clId="{9CB412FE-7768-4DDD-984F-F1176C951922}" dt="2022-08-12T22:45:28.693" v="3106" actId="47"/>
        <pc:sldMkLst>
          <pc:docMk/>
          <pc:sldMk cId="3192299603" sldId="274"/>
        </pc:sldMkLst>
        <pc:spChg chg="mod">
          <ac:chgData name="Anderson, Ryan B" userId="6f7328a0-ca09-4a96-ab3a-843aa739da10" providerId="ADAL" clId="{9CB412FE-7768-4DDD-984F-F1176C951922}" dt="2022-08-12T22:42:54.584" v="2986" actId="20577"/>
          <ac:spMkLst>
            <pc:docMk/>
            <pc:sldMk cId="3192299603" sldId="274"/>
            <ac:spMk id="2" creationId="{D82CC177-6302-4E9B-8B8C-C451289E63B1}"/>
          </ac:spMkLst>
        </pc:spChg>
        <pc:spChg chg="mod">
          <ac:chgData name="Anderson, Ryan B" userId="6f7328a0-ca09-4a96-ab3a-843aa739da10" providerId="ADAL" clId="{9CB412FE-7768-4DDD-984F-F1176C951922}" dt="2022-08-12T22:43:59.111" v="3105" actId="20577"/>
          <ac:spMkLst>
            <pc:docMk/>
            <pc:sldMk cId="3192299603" sldId="274"/>
            <ac:spMk id="3" creationId="{01FDB212-E22D-4572-8B6D-BD3BCA464E46}"/>
          </ac:spMkLst>
        </pc:spChg>
      </pc:sldChg>
      <pc:sldMasterChg chg="modSp">
        <pc:chgData name="Anderson, Ryan B" userId="6f7328a0-ca09-4a96-ab3a-843aa739da10" providerId="ADAL" clId="{9CB412FE-7768-4DDD-984F-F1176C951922}" dt="2022-08-12T22:50:45.111" v="3141" actId="2711"/>
        <pc:sldMasterMkLst>
          <pc:docMk/>
          <pc:sldMasterMk cId="694528317" sldId="2147483660"/>
        </pc:sldMasterMkLst>
        <pc:spChg chg="mod">
          <ac:chgData name="Anderson, Ryan B" userId="6f7328a0-ca09-4a96-ab3a-843aa739da10" providerId="ADAL" clId="{9CB412FE-7768-4DDD-984F-F1176C951922}" dt="2022-08-12T22:50:45.111" v="3141" actId="2711"/>
          <ac:spMkLst>
            <pc:docMk/>
            <pc:sldMasterMk cId="694528317" sldId="2147483660"/>
            <ac:spMk id="2" creationId="{00000000-0000-0000-0000-000000000000}"/>
          </ac:spMkLst>
        </pc:spChg>
        <pc:spChg chg="mod">
          <ac:chgData name="Anderson, Ryan B" userId="6f7328a0-ca09-4a96-ab3a-843aa739da10" providerId="ADAL" clId="{9CB412FE-7768-4DDD-984F-F1176C951922}" dt="2022-08-12T22:50:45.111" v="3141" actId="2711"/>
          <ac:spMkLst>
            <pc:docMk/>
            <pc:sldMasterMk cId="694528317" sldId="2147483660"/>
            <ac:spMk id="3" creationId="{00000000-0000-0000-0000-000000000000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4BE0-36A2-4BEE-9D02-E688A37908E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A01-BE43-425D-AF16-43881F8B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1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4BE0-36A2-4BEE-9D02-E688A37908E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A01-BE43-425D-AF16-43881F8B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40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4BE0-36A2-4BEE-9D02-E688A37908E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A01-BE43-425D-AF16-43881F8B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13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4BE0-36A2-4BEE-9D02-E688A37908E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A01-BE43-425D-AF16-43881F8B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1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4BE0-36A2-4BEE-9D02-E688A37908E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A01-BE43-425D-AF16-43881F8B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0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4BE0-36A2-4BEE-9D02-E688A37908E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A01-BE43-425D-AF16-43881F8B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1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4BE0-36A2-4BEE-9D02-E688A37908E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A01-BE43-425D-AF16-43881F8B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19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4BE0-36A2-4BEE-9D02-E688A37908E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A01-BE43-425D-AF16-43881F8B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0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4BE0-36A2-4BEE-9D02-E688A37908E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A01-BE43-425D-AF16-43881F8B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4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4BE0-36A2-4BEE-9D02-E688A37908E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A01-BE43-425D-AF16-43881F8B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7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4BE0-36A2-4BEE-9D02-E688A37908E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A01-BE43-425D-AF16-43881F8B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4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54BE0-36A2-4BEE-9D02-E688A37908E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04A01-BE43-425D-AF16-43881F8B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28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Nova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ova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ova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C6D1622D-9046-48A1-AE92-C4EF524E1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72" y="-1"/>
            <a:ext cx="6865257" cy="6865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5AC4B-BDDB-4FD1-801D-A3B3122A7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0819" y="134818"/>
            <a:ext cx="7310362" cy="128758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6600" dirty="0">
                <a:ln>
                  <a:solidFill>
                    <a:schemeClr val="bg1"/>
                  </a:solidFill>
                </a:ln>
              </a:rPr>
              <a:t>Science in Fiction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9DAEA-825F-4B95-8C81-238D66CCB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3370" y="4572001"/>
            <a:ext cx="6865257" cy="2068928"/>
          </a:xfrm>
          <a:solidFill>
            <a:schemeClr val="bg1">
              <a:alpha val="66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sz="3000" dirty="0"/>
              <a:t>Ryan Anderson</a:t>
            </a:r>
          </a:p>
          <a:p>
            <a:r>
              <a:rPr lang="en-US" dirty="0"/>
              <a:t>USGS Astrogeology Science Center</a:t>
            </a:r>
          </a:p>
          <a:p>
            <a:r>
              <a:rPr lang="en-US" dirty="0"/>
              <a:t>Flagstaff Festival of Science</a:t>
            </a:r>
          </a:p>
          <a:p>
            <a:r>
              <a:rPr lang="en-US" dirty="0"/>
              <a:t>October 2, 2022</a:t>
            </a:r>
          </a:p>
        </p:txBody>
      </p:sp>
    </p:spTree>
    <p:extLst>
      <p:ext uri="{BB962C8B-B14F-4D97-AF65-F5344CB8AC3E}">
        <p14:creationId xmlns:p14="http://schemas.microsoft.com/office/powerpoint/2010/main" val="1809880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CC98-3B13-48EE-A028-ED412AA7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Elevator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E4F0A6-232B-4048-A6EB-2F1260830E7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2888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long cable from a planet’s surface to beyond geostationary orbit.</a:t>
            </a:r>
          </a:p>
          <a:p>
            <a:r>
              <a:rPr lang="en-US" dirty="0"/>
              <a:t>Plausibility:</a:t>
            </a:r>
          </a:p>
          <a:p>
            <a:pPr lvl="1"/>
            <a:r>
              <a:rPr lang="en-US" dirty="0"/>
              <a:t>Theoretically possible, but we don’t know how to make a cable strong enough.</a:t>
            </a:r>
          </a:p>
          <a:p>
            <a:pPr lvl="1"/>
            <a:r>
              <a:rPr lang="en-US" dirty="0"/>
              <a:t>Would be “easier” on bodies with lower gravity</a:t>
            </a:r>
          </a:p>
        </p:txBody>
      </p:sp>
      <p:pic>
        <p:nvPicPr>
          <p:cNvPr id="9" name="Picture 8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0D443752-1C20-47EE-BD39-18052201F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2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293DE-7D62-4F28-8D03-5CEDD6B9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Diverting an Asteroid</a:t>
            </a:r>
          </a:p>
        </p:txBody>
      </p:sp>
      <p:pic>
        <p:nvPicPr>
          <p:cNvPr id="5" name="Content Placeholder 4" descr="A bright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DDA84453-8237-4F33-ABD5-426CAC3CE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20" y="0"/>
            <a:ext cx="3383280" cy="3383280"/>
          </a:xfrm>
        </p:spPr>
      </p:pic>
      <p:pic>
        <p:nvPicPr>
          <p:cNvPr id="7" name="Picture 6" descr="A bright light in the dark sky&#10;&#10;Description automatically generated with medium confidence">
            <a:extLst>
              <a:ext uri="{FF2B5EF4-FFF2-40B4-BE49-F238E27FC236}">
                <a16:creationId xmlns:a16="http://schemas.microsoft.com/office/drawing/2014/main" id="{9A8F293B-9343-4D0B-ADE3-0FE039883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20" y="3495528"/>
            <a:ext cx="3383280" cy="3362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AD9DFC-2FAF-4A09-8AC3-EC4D97F85D43}"/>
              </a:ext>
            </a:extLst>
          </p:cNvPr>
          <p:cNvSpPr txBox="1"/>
          <p:nvPr/>
        </p:nvSpPr>
        <p:spPr>
          <a:xfrm>
            <a:off x="10111969" y="6581001"/>
            <a:ext cx="20800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NASA/ESA/CSA/</a:t>
            </a:r>
            <a:r>
              <a:rPr lang="en-US" sz="1200" dirty="0" err="1"/>
              <a:t>STScI</a:t>
            </a:r>
            <a:r>
              <a:rPr lang="en-US" sz="1200" dirty="0"/>
              <a:t> </a:t>
            </a:r>
          </a:p>
        </p:txBody>
      </p:sp>
      <p:pic>
        <p:nvPicPr>
          <p:cNvPr id="10" name="k441jjuxeaq91">
            <a:hlinkClick r:id="" action="ppaction://media"/>
            <a:extLst>
              <a:ext uri="{FF2B5EF4-FFF2-40B4-BE49-F238E27FC236}">
                <a16:creationId xmlns:a16="http://schemas.microsoft.com/office/drawing/2014/main" id="{F7FCD152-B21F-4A4D-BA78-B0A8148BC1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7661" y="1529142"/>
            <a:ext cx="4164249" cy="41642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BD48CF4-6C1E-4722-9B8C-8E67B781D044}"/>
              </a:ext>
            </a:extLst>
          </p:cNvPr>
          <p:cNvSpPr txBox="1">
            <a:spLocks/>
          </p:cNvSpPr>
          <p:nvPr/>
        </p:nvSpPr>
        <p:spPr>
          <a:xfrm>
            <a:off x="532191" y="1825625"/>
            <a:ext cx="42854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Changing an asteroid’s orbit to avoid (or hit) a planet.</a:t>
            </a:r>
          </a:p>
          <a:p>
            <a:r>
              <a:rPr lang="en-US" dirty="0"/>
              <a:t>Plausibility:</a:t>
            </a:r>
          </a:p>
          <a:p>
            <a:pPr lvl="1"/>
            <a:r>
              <a:rPr lang="en-US" dirty="0"/>
              <a:t>Getting there, but lots to learn</a:t>
            </a:r>
          </a:p>
          <a:p>
            <a:pPr lvl="1"/>
            <a:r>
              <a:rPr lang="en-US" dirty="0"/>
              <a:t>Recent NASA DART impact on Sept 26!</a:t>
            </a:r>
          </a:p>
          <a:p>
            <a:pPr lvl="2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9F3FC-299C-4322-8A9D-544ADC6B0AA2}"/>
              </a:ext>
            </a:extLst>
          </p:cNvPr>
          <p:cNvSpPr txBox="1"/>
          <p:nvPr/>
        </p:nvSpPr>
        <p:spPr>
          <a:xfrm>
            <a:off x="11277032" y="0"/>
            <a:ext cx="99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Hubble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8FCD60-6190-4367-A037-68E2113F28D2}"/>
              </a:ext>
            </a:extLst>
          </p:cNvPr>
          <p:cNvSpPr txBox="1"/>
          <p:nvPr/>
        </p:nvSpPr>
        <p:spPr>
          <a:xfrm>
            <a:off x="11277032" y="3507373"/>
            <a:ext cx="99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JWST</a:t>
            </a:r>
          </a:p>
        </p:txBody>
      </p:sp>
    </p:spTree>
    <p:extLst>
      <p:ext uri="{BB962C8B-B14F-4D97-AF65-F5344CB8AC3E}">
        <p14:creationId xmlns:p14="http://schemas.microsoft.com/office/powerpoint/2010/main" val="11430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3B8F8F4C-3DAD-4A98-82B1-3060945B3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32" y="0"/>
            <a:ext cx="12305732" cy="819581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17E93B0-919B-4977-88C7-B264DAB06437}"/>
              </a:ext>
            </a:extLst>
          </p:cNvPr>
          <p:cNvSpPr txBox="1">
            <a:spLocks/>
          </p:cNvSpPr>
          <p:nvPr/>
        </p:nvSpPr>
        <p:spPr>
          <a:xfrm>
            <a:off x="2818795" y="2069910"/>
            <a:ext cx="6554410" cy="2588526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Future Technology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F032B-D3A6-424E-BB0A-30AF6F954900}"/>
              </a:ext>
            </a:extLst>
          </p:cNvPr>
          <p:cNvSpPr txBox="1"/>
          <p:nvPr/>
        </p:nvSpPr>
        <p:spPr>
          <a:xfrm>
            <a:off x="10990997" y="6581001"/>
            <a:ext cx="12010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/>
              <a:t>tec_estromberg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5938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8759-D8E9-4B10-B88A-18D5ED7A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Fusion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AFBD6-6A6E-463D-9FDE-9B6F910DC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5704" cy="4351338"/>
          </a:xfrm>
        </p:spPr>
        <p:txBody>
          <a:bodyPr/>
          <a:lstStyle/>
          <a:p>
            <a:r>
              <a:rPr lang="en-US" dirty="0"/>
              <a:t>Near-infinite clean energy by harnessing nuclear fusion.</a:t>
            </a:r>
          </a:p>
          <a:p>
            <a:r>
              <a:rPr lang="en-US" dirty="0"/>
              <a:t>Plausibility:</a:t>
            </a:r>
          </a:p>
          <a:p>
            <a:pPr lvl="1"/>
            <a:r>
              <a:rPr lang="en-US" dirty="0"/>
              <a:t>We’re getting there!</a:t>
            </a:r>
          </a:p>
          <a:p>
            <a:pPr lvl="1"/>
            <a:r>
              <a:rPr lang="en-US" dirty="0"/>
              <a:t>In 2021 the National Ignition Facility announced that it achieved “ignition”</a:t>
            </a:r>
          </a:p>
          <a:p>
            <a:pPr lvl="1"/>
            <a:r>
              <a:rPr lang="en-US" dirty="0"/>
              <a:t>This month South Korea announced stable temperatures of 100 million K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8106B-1AAF-4605-843F-BF16CA17D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27" y="-6587"/>
            <a:ext cx="5500073" cy="3664424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7438595C-12E9-4207-9B8A-BACA573F8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30" y="3823252"/>
            <a:ext cx="4144370" cy="303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73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at, outdoor, transport&#10;&#10;Description automatically generated">
            <a:extLst>
              <a:ext uri="{FF2B5EF4-FFF2-40B4-BE49-F238E27FC236}">
                <a16:creationId xmlns:a16="http://schemas.microsoft.com/office/drawing/2014/main" id="{AB704B1E-B56F-4A67-9638-87A3B14C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89" y="3064884"/>
            <a:ext cx="5684012" cy="378223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48EA062-578A-4F68-BC68-2B0808385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Weapons</a:t>
            </a:r>
          </a:p>
        </p:txBody>
      </p:sp>
      <p:pic>
        <p:nvPicPr>
          <p:cNvPr id="7" name="Content Placeholder 6" descr="A robot in the desert&#10;&#10;Description automatically generated with low confidence">
            <a:extLst>
              <a:ext uri="{FF2B5EF4-FFF2-40B4-BE49-F238E27FC236}">
                <a16:creationId xmlns:a16="http://schemas.microsoft.com/office/drawing/2014/main" id="{E006C118-1D65-4598-BB4C-FFE198749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88" y="0"/>
            <a:ext cx="5684011" cy="2888343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3493181-B6E8-4428-A97A-AD374E771805}"/>
              </a:ext>
            </a:extLst>
          </p:cNvPr>
          <p:cNvSpPr txBox="1">
            <a:spLocks/>
          </p:cNvSpPr>
          <p:nvPr/>
        </p:nvSpPr>
        <p:spPr>
          <a:xfrm>
            <a:off x="532190" y="1825625"/>
            <a:ext cx="5926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Weapons that shoot beams of energy rather than physical projectiles.</a:t>
            </a:r>
          </a:p>
          <a:p>
            <a:r>
              <a:rPr lang="en-US" dirty="0"/>
              <a:t>Plausibility:</a:t>
            </a:r>
          </a:p>
          <a:p>
            <a:pPr lvl="1"/>
            <a:r>
              <a:rPr lang="en-US" dirty="0"/>
              <a:t>So-so</a:t>
            </a:r>
          </a:p>
          <a:p>
            <a:pPr lvl="1"/>
            <a:r>
              <a:rPr lang="en-US" dirty="0"/>
              <a:t>Some large experimental lasers tested by the military for shooting down missiles, drones, etc.</a:t>
            </a:r>
          </a:p>
          <a:p>
            <a:pPr lvl="2"/>
            <a:r>
              <a:rPr lang="en-US" dirty="0"/>
              <a:t>Challenges with keeping the laser focused over long distances in atmosphere</a:t>
            </a:r>
          </a:p>
          <a:p>
            <a:pPr lvl="2"/>
            <a:r>
              <a:rPr lang="en-US" dirty="0"/>
              <a:t>High intensity can cause atmosphere to break down into a spark, absorbing laser energy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6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A4C9-D251-4DC4-B47C-C0EC219BC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Hibernation/</a:t>
            </a:r>
            <a:r>
              <a:rPr lang="en-US" dirty="0" err="1"/>
              <a:t>Cryosleep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6591B9-075B-482B-B874-AC03695B318A}"/>
              </a:ext>
            </a:extLst>
          </p:cNvPr>
          <p:cNvSpPr txBox="1">
            <a:spLocks/>
          </p:cNvSpPr>
          <p:nvPr/>
        </p:nvSpPr>
        <p:spPr>
          <a:xfrm>
            <a:off x="632346" y="1825625"/>
            <a:ext cx="522709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Spaceship crew can hibernate during a long journey and wake up at the destination.</a:t>
            </a:r>
          </a:p>
          <a:p>
            <a:r>
              <a:rPr lang="en-US" dirty="0"/>
              <a:t>Plausibility:</a:t>
            </a:r>
          </a:p>
          <a:p>
            <a:pPr lvl="1"/>
            <a:r>
              <a:rPr lang="en-US" dirty="0"/>
              <a:t>Some animals do it. Research ongoing in how to get humans to do it and survive…</a:t>
            </a:r>
          </a:p>
          <a:p>
            <a:pPr lvl="1"/>
            <a:r>
              <a:rPr lang="en-US" dirty="0"/>
              <a:t>Actually freezing solid? Not so plausible</a:t>
            </a:r>
          </a:p>
        </p:txBody>
      </p:sp>
      <p:pic>
        <p:nvPicPr>
          <p:cNvPr id="6" name="Picture 5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88B1B16C-DE59-47D4-967A-EADF19AC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9" y="1332931"/>
            <a:ext cx="5540991" cy="4336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73E753-0C25-4454-8898-9F3E141DE3C1}"/>
              </a:ext>
            </a:extLst>
          </p:cNvPr>
          <p:cNvSpPr txBox="1"/>
          <p:nvPr/>
        </p:nvSpPr>
        <p:spPr>
          <a:xfrm>
            <a:off x="10954604" y="5625377"/>
            <a:ext cx="1310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SpaceWorks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3170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72139-4116-43FC-824A-EF713BB24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Immortality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ABE2E-B9C6-4411-8BCC-7FA23E217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31507" cy="4351338"/>
          </a:xfrm>
        </p:spPr>
        <p:txBody>
          <a:bodyPr/>
          <a:lstStyle/>
          <a:p>
            <a:r>
              <a:rPr lang="en-US" dirty="0"/>
              <a:t>The ability to live indefinitely without aging.</a:t>
            </a:r>
          </a:p>
          <a:p>
            <a:r>
              <a:rPr lang="en-US" dirty="0"/>
              <a:t>Plausibility:</a:t>
            </a:r>
          </a:p>
          <a:p>
            <a:pPr lvl="1"/>
            <a:r>
              <a:rPr lang="en-US" dirty="0"/>
              <a:t>Unlikely</a:t>
            </a:r>
          </a:p>
          <a:p>
            <a:pPr lvl="1"/>
            <a:r>
              <a:rPr lang="en-US" dirty="0"/>
              <a:t>Research into telomerase, but cancer is a problem.</a:t>
            </a:r>
          </a:p>
          <a:p>
            <a:pPr lvl="1"/>
            <a:r>
              <a:rPr lang="en-US" dirty="0"/>
              <a:t>Nanotech? Seems a long way off</a:t>
            </a:r>
          </a:p>
          <a:p>
            <a:pPr lvl="1"/>
            <a:r>
              <a:rPr lang="en-US" dirty="0"/>
              <a:t>Uploading your brain? Not possible any time soon</a:t>
            </a:r>
          </a:p>
        </p:txBody>
      </p:sp>
      <p:pic>
        <p:nvPicPr>
          <p:cNvPr id="7" name="Picture 6" descr="A close up of a can&#10;&#10;Description automatically generated with low confidence">
            <a:extLst>
              <a:ext uri="{FF2B5EF4-FFF2-40B4-BE49-F238E27FC236}">
                <a16:creationId xmlns:a16="http://schemas.microsoft.com/office/drawing/2014/main" id="{34A74C93-276F-486E-B73A-65A0CC2EA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64" y="2796519"/>
            <a:ext cx="2524836" cy="4061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61D8C-E8E0-4BDE-8A6C-05D8A0DC4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991" y="-31843"/>
            <a:ext cx="3603009" cy="2828362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081850-D9C4-405F-BEA4-E81B07E3C85F}"/>
              </a:ext>
            </a:extLst>
          </p:cNvPr>
          <p:cNvSpPr txBox="1"/>
          <p:nvPr/>
        </p:nvSpPr>
        <p:spPr>
          <a:xfrm>
            <a:off x="10586113" y="6550223"/>
            <a:ext cx="1605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C. Doctorow</a:t>
            </a:r>
          </a:p>
        </p:txBody>
      </p:sp>
    </p:spTree>
    <p:extLst>
      <p:ext uri="{BB962C8B-B14F-4D97-AF65-F5344CB8AC3E}">
        <p14:creationId xmlns:p14="http://schemas.microsoft.com/office/powerpoint/2010/main" val="1815675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ars in space&#10;&#10;Description automatically generated with low confidence">
            <a:extLst>
              <a:ext uri="{FF2B5EF4-FFF2-40B4-BE49-F238E27FC236}">
                <a16:creationId xmlns:a16="http://schemas.microsoft.com/office/drawing/2014/main" id="{EE748808-5AB7-4643-99A9-68C6841804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218" b="24254"/>
          <a:stretch/>
        </p:blipFill>
        <p:spPr>
          <a:xfrm>
            <a:off x="0" y="0"/>
            <a:ext cx="12431486" cy="68580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17E93B0-919B-4977-88C7-B264DAB06437}"/>
              </a:ext>
            </a:extLst>
          </p:cNvPr>
          <p:cNvSpPr txBox="1">
            <a:spLocks/>
          </p:cNvSpPr>
          <p:nvPr/>
        </p:nvSpPr>
        <p:spPr>
          <a:xfrm>
            <a:off x="2818795" y="2892776"/>
            <a:ext cx="6554410" cy="176566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Are we alone?</a:t>
            </a:r>
          </a:p>
        </p:txBody>
      </p:sp>
    </p:spTree>
    <p:extLst>
      <p:ext uri="{BB962C8B-B14F-4D97-AF65-F5344CB8AC3E}">
        <p14:creationId xmlns:p14="http://schemas.microsoft.com/office/powerpoint/2010/main" val="3210228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5A73593D-2176-4BE1-9218-1972A5C7F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0"/>
            <a:ext cx="85725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D1DE8E-305C-4BBE-A27F-4AB4BA0648C7}"/>
              </a:ext>
            </a:extLst>
          </p:cNvPr>
          <p:cNvSpPr/>
          <p:nvPr/>
        </p:nvSpPr>
        <p:spPr>
          <a:xfrm>
            <a:off x="3333448" y="0"/>
            <a:ext cx="5041294" cy="690396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079800-8C33-4D22-8E36-AC0B084E258A}"/>
              </a:ext>
            </a:extLst>
          </p:cNvPr>
          <p:cNvSpPr/>
          <p:nvPr/>
        </p:nvSpPr>
        <p:spPr>
          <a:xfrm>
            <a:off x="3619500" y="0"/>
            <a:ext cx="4474633" cy="690396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D5A11-14F7-4E24-820B-04883A17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F757D-D97B-4020-990E-0A4933D38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152" y="1825625"/>
            <a:ext cx="6567967" cy="4667250"/>
          </a:xfrm>
          <a:noFill/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Computers that are sentient and/or intelligent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Plausibility: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It depends…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Most of what is called “AI” or “Machine Learning” is just statistics. </a:t>
            </a:r>
          </a:p>
          <a:p>
            <a:pPr lvl="2">
              <a:spcAft>
                <a:spcPts val="600"/>
              </a:spcAft>
            </a:pPr>
            <a:r>
              <a:rPr lang="en-US" sz="1800" dirty="0"/>
              <a:t>Not “really” “thinking”, just solving math problems.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Good for helping humans interpret complicated data, but it’s not going to think or be creative for you. </a:t>
            </a:r>
          </a:p>
          <a:p>
            <a:pPr lvl="2">
              <a:spcAft>
                <a:spcPts val="600"/>
              </a:spcAft>
            </a:pPr>
            <a:r>
              <a:rPr lang="en-US" sz="1800" dirty="0"/>
              <a:t>“Garbage in, garbage out”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Is it “intelligent” if you can’t tell the difference…?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055D6-5CCC-4AF6-A5EF-C76C7CF026F0}"/>
              </a:ext>
            </a:extLst>
          </p:cNvPr>
          <p:cNvSpPr txBox="1"/>
          <p:nvPr/>
        </p:nvSpPr>
        <p:spPr>
          <a:xfrm>
            <a:off x="8374742" y="6573204"/>
            <a:ext cx="3817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Wikipedia /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</a:rPr>
              <a:t>mikemacmarketing</a:t>
            </a:r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95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A53E6-B473-4496-928D-5E99CB302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E0299-FA54-41BD-9C76-BE84877CF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62" y="1825625"/>
            <a:ext cx="5805714" cy="4351338"/>
          </a:xfrm>
        </p:spPr>
        <p:txBody>
          <a:bodyPr/>
          <a:lstStyle/>
          <a:p>
            <a:r>
              <a:rPr lang="en-US" dirty="0"/>
              <a:t>Intelligent life that evolved somewhere other than Earth.</a:t>
            </a:r>
          </a:p>
          <a:p>
            <a:r>
              <a:rPr lang="en-US" dirty="0"/>
              <a:t>Plausibility:</a:t>
            </a:r>
          </a:p>
          <a:p>
            <a:pPr lvl="1"/>
            <a:r>
              <a:rPr lang="en-US" dirty="0"/>
              <a:t>That it exists? ~100%</a:t>
            </a:r>
          </a:p>
          <a:p>
            <a:pPr lvl="1"/>
            <a:r>
              <a:rPr lang="en-US" dirty="0"/>
              <a:t>That we will ever encounter them? ….low</a:t>
            </a:r>
          </a:p>
          <a:p>
            <a:pPr lvl="1"/>
            <a:r>
              <a:rPr lang="en-US" dirty="0"/>
              <a:t>Space is bigger than you think.</a:t>
            </a:r>
          </a:p>
        </p:txBody>
      </p:sp>
      <p:pic>
        <p:nvPicPr>
          <p:cNvPr id="7" name="Picture 6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22B4404E-5125-439B-B0D1-5D349B9CB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88" y="0"/>
            <a:ext cx="5468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4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9479DEE5-0F46-48E8-AFF1-749AB99D3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r="17026"/>
          <a:stretch/>
        </p:blipFill>
        <p:spPr>
          <a:xfrm>
            <a:off x="6096001" y="320040"/>
            <a:ext cx="6095999" cy="6217920"/>
          </a:xfrm>
          <a:prstGeom prst="rect">
            <a:avLst/>
          </a:prstGeom>
        </p:spPr>
      </p:pic>
      <p:pic>
        <p:nvPicPr>
          <p:cNvPr id="5" name="Picture 4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7C26C99A-AECF-4140-A6EC-F8A1F02BE9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2" r="17540"/>
          <a:stretch/>
        </p:blipFill>
        <p:spPr>
          <a:xfrm>
            <a:off x="1" y="320040"/>
            <a:ext cx="6095999" cy="62179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50C56B3-B9CB-4CF7-A6E0-B7C588C29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243" y="2892776"/>
            <a:ext cx="5983514" cy="1765660"/>
          </a:xfrm>
          <a:solidFill>
            <a:schemeClr val="bg1">
              <a:alpha val="75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en-US" sz="72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Travel</a:t>
            </a:r>
          </a:p>
        </p:txBody>
      </p:sp>
    </p:spTree>
    <p:extLst>
      <p:ext uri="{BB962C8B-B14F-4D97-AF65-F5344CB8AC3E}">
        <p14:creationId xmlns:p14="http://schemas.microsoft.com/office/powerpoint/2010/main" val="1943134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3C0E6F-6739-4330-9C6B-61A7F229C2E1}"/>
              </a:ext>
            </a:extLst>
          </p:cNvPr>
          <p:cNvSpPr txBox="1">
            <a:spLocks/>
          </p:cNvSpPr>
          <p:nvPr/>
        </p:nvSpPr>
        <p:spPr>
          <a:xfrm>
            <a:off x="2818795" y="2178150"/>
            <a:ext cx="6554410" cy="250170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Does scientific accuracy really matter?</a:t>
            </a:r>
          </a:p>
        </p:txBody>
      </p:sp>
    </p:spTree>
    <p:extLst>
      <p:ext uri="{BB962C8B-B14F-4D97-AF65-F5344CB8AC3E}">
        <p14:creationId xmlns:p14="http://schemas.microsoft.com/office/powerpoint/2010/main" val="3800411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290C0-D1D8-43F6-B5F6-240C69F6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scientific accuracy really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13A30-71BE-4911-A76E-045DACC42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73575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Yes and no.</a:t>
            </a:r>
          </a:p>
          <a:p>
            <a:pPr>
              <a:spcAft>
                <a:spcPts val="600"/>
              </a:spcAft>
            </a:pPr>
            <a:r>
              <a:rPr lang="en-US" u="sng" dirty="0"/>
              <a:t>Scientific accuracy is not a proxy for quality.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“Hard” sci-fi is not better than “soft” sci-fi (and the distinction is not particularly useful)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You can have great realism but terrible writing, characters, etc.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You can have almost total disregard for science but tell a great story.</a:t>
            </a:r>
          </a:p>
          <a:p>
            <a:pPr>
              <a:spcAft>
                <a:spcPts val="600"/>
              </a:spcAft>
            </a:pPr>
            <a:r>
              <a:rPr lang="en-US" dirty="0"/>
              <a:t>My preference: Don’t “break the rules” unless the story requires it.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Realism doesn’t have to hinder the story, it can drive it. Constraints make things </a:t>
            </a:r>
            <a:r>
              <a:rPr lang="en-US" u="sng" dirty="0"/>
              <a:t>more</a:t>
            </a:r>
            <a:r>
              <a:rPr lang="en-US" dirty="0"/>
              <a:t> interesting. If anything goes, nothing is meaningful.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Avoid misconceptions.</a:t>
            </a:r>
          </a:p>
        </p:txBody>
      </p:sp>
    </p:spTree>
    <p:extLst>
      <p:ext uri="{BB962C8B-B14F-4D97-AF65-F5344CB8AC3E}">
        <p14:creationId xmlns:p14="http://schemas.microsoft.com/office/powerpoint/2010/main" val="1444958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73846D-03BB-4EC3-8D50-67C7E246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3" y="365125"/>
            <a:ext cx="5162549" cy="1325563"/>
          </a:xfrm>
        </p:spPr>
        <p:txBody>
          <a:bodyPr/>
          <a:lstStyle/>
          <a:p>
            <a:r>
              <a:rPr lang="en-US" dirty="0"/>
              <a:t>Infinite/Reactionless Thrust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674286-ED4A-4265-97EF-A1614FDCF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4" y="1919288"/>
            <a:ext cx="5162550" cy="42576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Spacecraft that can accelerate indefinitely, have no apparent fuel tanks (or fuel is not a concern).</a:t>
            </a:r>
          </a:p>
          <a:p>
            <a:pPr lvl="1"/>
            <a:endParaRPr lang="en-US" dirty="0"/>
          </a:p>
          <a:p>
            <a:r>
              <a:rPr lang="en-US" dirty="0"/>
              <a:t>Plausibility: </a:t>
            </a:r>
          </a:p>
          <a:p>
            <a:pPr lvl="1"/>
            <a:r>
              <a:rPr lang="en-US" dirty="0"/>
              <a:t>Ion/plasma thrusters are real!</a:t>
            </a:r>
          </a:p>
          <a:p>
            <a:pPr lvl="2"/>
            <a:r>
              <a:rPr lang="en-US" dirty="0"/>
              <a:t>Extremely fuel-efficient, can fire for long periods of time</a:t>
            </a:r>
          </a:p>
          <a:p>
            <a:pPr lvl="2"/>
            <a:r>
              <a:rPr lang="en-US" dirty="0"/>
              <a:t>But they are </a:t>
            </a:r>
            <a:r>
              <a:rPr lang="en-US" u="sng" dirty="0"/>
              <a:t>weak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Powerful reactionless engines that can fire forever, blast off into orbit, etc. are </a:t>
            </a:r>
            <a:r>
              <a:rPr lang="en-US" u="sng" dirty="0"/>
              <a:t>not plausible</a:t>
            </a:r>
            <a:r>
              <a:rPr lang="en-US" dirty="0"/>
              <a:t>.</a:t>
            </a:r>
          </a:p>
        </p:txBody>
      </p:sp>
      <p:pic>
        <p:nvPicPr>
          <p:cNvPr id="9" name="Picture 8" descr="A picture containing dark&#10;&#10;Description automatically generated">
            <a:extLst>
              <a:ext uri="{FF2B5EF4-FFF2-40B4-BE49-F238E27FC236}">
                <a16:creationId xmlns:a16="http://schemas.microsoft.com/office/drawing/2014/main" id="{F1D12D6A-0BC8-449B-A99D-3D5A84D14C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97"/>
          <a:stretch/>
        </p:blipFill>
        <p:spPr>
          <a:xfrm>
            <a:off x="5757863" y="0"/>
            <a:ext cx="643413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47E27E-F2BB-4F64-AEEB-291BA28EDC32}"/>
              </a:ext>
            </a:extLst>
          </p:cNvPr>
          <p:cNvSpPr txBox="1"/>
          <p:nvPr/>
        </p:nvSpPr>
        <p:spPr>
          <a:xfrm>
            <a:off x="11134725" y="6488668"/>
            <a:ext cx="105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3997067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2508F1-998F-416E-8E08-3BFA3BDAB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2"/>
            <a:ext cx="12192000" cy="6860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68943B-A4B6-4639-964B-3510394D9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249237"/>
            <a:ext cx="10515600" cy="779463"/>
          </a:xfrm>
        </p:spPr>
        <p:txBody>
          <a:bodyPr/>
          <a:lstStyle/>
          <a:p>
            <a:r>
              <a:rPr lang="en-US" dirty="0"/>
              <a:t>Artificial Gravity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25A98F-F659-4032-87A5-CD1CBAC27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28700"/>
            <a:ext cx="6019800" cy="5148263"/>
          </a:xfrm>
        </p:spPr>
        <p:txBody>
          <a:bodyPr/>
          <a:lstStyle/>
          <a:p>
            <a:r>
              <a:rPr lang="en-US" dirty="0"/>
              <a:t>People can walk around normally while flying through space</a:t>
            </a:r>
          </a:p>
          <a:p>
            <a:r>
              <a:rPr lang="en-US" dirty="0"/>
              <a:t>3 general types in sci-fi:</a:t>
            </a:r>
          </a:p>
          <a:p>
            <a:pPr lvl="1"/>
            <a:r>
              <a:rPr lang="en-US" dirty="0"/>
              <a:t>Rotation</a:t>
            </a:r>
          </a:p>
          <a:p>
            <a:pPr lvl="1"/>
            <a:r>
              <a:rPr lang="en-US" dirty="0"/>
              <a:t>Linear acceleration</a:t>
            </a:r>
          </a:p>
          <a:p>
            <a:pPr lvl="1"/>
            <a:r>
              <a:rPr lang="en-US" dirty="0"/>
              <a:t>Magic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BA87501C-95CC-47D0-A1A9-74BA792F5A0A}"/>
              </a:ext>
            </a:extLst>
          </p:cNvPr>
          <p:cNvSpPr txBox="1">
            <a:spLocks/>
          </p:cNvSpPr>
          <p:nvPr/>
        </p:nvSpPr>
        <p:spPr>
          <a:xfrm>
            <a:off x="4748214" y="4562476"/>
            <a:ext cx="6796086" cy="19550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Plausibility</a:t>
            </a:r>
          </a:p>
          <a:p>
            <a:pPr lvl="1"/>
            <a:r>
              <a:rPr lang="en-US" dirty="0"/>
              <a:t>Rotation: possible, though works better the larger the spacecraft, which is a challenge.</a:t>
            </a:r>
          </a:p>
          <a:p>
            <a:pPr lvl="1"/>
            <a:r>
              <a:rPr lang="en-US" dirty="0"/>
              <a:t>Linear acceleration: Can’t maintain high-g acceleration forever</a:t>
            </a:r>
          </a:p>
          <a:p>
            <a:pPr lvl="1"/>
            <a:r>
              <a:rPr lang="en-US" dirty="0"/>
              <a:t>Magic: not plausible</a:t>
            </a:r>
          </a:p>
        </p:txBody>
      </p:sp>
    </p:spTree>
    <p:extLst>
      <p:ext uri="{BB962C8B-B14F-4D97-AF65-F5344CB8AC3E}">
        <p14:creationId xmlns:p14="http://schemas.microsoft.com/office/powerpoint/2010/main" val="4223847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and white photo of a spider web&#10;&#10;Description automatically generated with low confidence">
            <a:extLst>
              <a:ext uri="{FF2B5EF4-FFF2-40B4-BE49-F238E27FC236}">
                <a16:creationId xmlns:a16="http://schemas.microsoft.com/office/drawing/2014/main" id="{0E045972-6B5E-4934-9D7B-0C7A94507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35" b="12235"/>
          <a:stretch/>
        </p:blipFill>
        <p:spPr>
          <a:xfrm>
            <a:off x="-66676" y="0"/>
            <a:ext cx="12258675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0F6B43D-F4C6-4FFF-805B-CE51074E04AD}"/>
              </a:ext>
            </a:extLst>
          </p:cNvPr>
          <p:cNvSpPr/>
          <p:nvPr/>
        </p:nvSpPr>
        <p:spPr>
          <a:xfrm>
            <a:off x="-66675" y="0"/>
            <a:ext cx="12258675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D6FB40-FB0B-489A-ACE6-F537BE1A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34325" cy="1325563"/>
          </a:xfrm>
        </p:spPr>
        <p:txBody>
          <a:bodyPr/>
          <a:lstStyle/>
          <a:p>
            <a:r>
              <a:rPr lang="en-US" dirty="0"/>
              <a:t>Faster Than Light Travel/Communication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053CF-B07D-421F-B152-AB40D6CEB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957888" cy="48799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Ships/signals can get from point A to point B faster than light could.</a:t>
            </a:r>
          </a:p>
          <a:p>
            <a:pPr lvl="1"/>
            <a:r>
              <a:rPr lang="en-US" dirty="0"/>
              <a:t>Warp drive</a:t>
            </a:r>
          </a:p>
          <a:p>
            <a:pPr lvl="1"/>
            <a:r>
              <a:rPr lang="en-US" dirty="0"/>
              <a:t>Hyperspace</a:t>
            </a:r>
          </a:p>
          <a:p>
            <a:pPr lvl="1"/>
            <a:r>
              <a:rPr lang="en-US" dirty="0"/>
              <a:t>Worm holes/”gates” etc.</a:t>
            </a:r>
          </a:p>
          <a:p>
            <a:pPr lvl="1"/>
            <a:r>
              <a:rPr lang="en-US" dirty="0"/>
              <a:t>Ansible, etc.</a:t>
            </a:r>
          </a:p>
          <a:p>
            <a:pPr lvl="1"/>
            <a:endParaRPr lang="en-US" dirty="0"/>
          </a:p>
          <a:p>
            <a:r>
              <a:rPr lang="en-US" dirty="0"/>
              <a:t>Plausibility</a:t>
            </a:r>
          </a:p>
          <a:p>
            <a:pPr lvl="1"/>
            <a:r>
              <a:rPr lang="en-US" dirty="0"/>
              <a:t>Nope</a:t>
            </a:r>
          </a:p>
          <a:p>
            <a:pPr lvl="1"/>
            <a:r>
              <a:rPr lang="en-US" dirty="0"/>
              <a:t>Physicists have studied these ideas a lot</a:t>
            </a:r>
          </a:p>
          <a:p>
            <a:pPr lvl="2"/>
            <a:r>
              <a:rPr lang="en-US" dirty="0"/>
              <a:t>All would require exotic things like negative mass, and absurdly large amounts of energy.</a:t>
            </a:r>
          </a:p>
          <a:p>
            <a:pPr lvl="1"/>
            <a:r>
              <a:rPr lang="en-US" dirty="0"/>
              <a:t>Faster than light communication? Also no.</a:t>
            </a:r>
          </a:p>
          <a:p>
            <a:pPr lvl="2"/>
            <a:r>
              <a:rPr lang="en-US" dirty="0"/>
              <a:t>Maybe through atom-sized wormholes. But it’s a stretch.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40C62941-118F-4925-B021-86206A00E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9" y="3338261"/>
            <a:ext cx="3336608" cy="32289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40F9A9-C9AC-46C6-A4B3-68A741CB387A}"/>
              </a:ext>
            </a:extLst>
          </p:cNvPr>
          <p:cNvSpPr txBox="1"/>
          <p:nvPr/>
        </p:nvSpPr>
        <p:spPr>
          <a:xfrm>
            <a:off x="10548937" y="6507951"/>
            <a:ext cx="16097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Wikipedia/</a:t>
            </a:r>
            <a:r>
              <a:rPr lang="en-US" sz="1200" dirty="0" err="1"/>
              <a:t>AllenMcC</a:t>
            </a:r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AC35E4-0593-4E6C-9576-6E03C172366D}"/>
              </a:ext>
            </a:extLst>
          </p:cNvPr>
          <p:cNvSpPr txBox="1"/>
          <p:nvPr/>
        </p:nvSpPr>
        <p:spPr>
          <a:xfrm>
            <a:off x="10513817" y="2566326"/>
            <a:ext cx="16097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Wikipedia/</a:t>
            </a:r>
            <a:r>
              <a:rPr lang="en-US" sz="1200" dirty="0" err="1"/>
              <a:t>AllenMcC</a:t>
            </a:r>
            <a:endParaRPr lang="en-US" sz="1200" dirty="0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BDDBB87C-955A-4FBF-B001-0CEB431E6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98" y="-53754"/>
            <a:ext cx="5328064" cy="246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80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30BFB-6D88-4A3F-99F7-D1C0F613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430" y="139160"/>
            <a:ext cx="10515600" cy="1325563"/>
          </a:xfrm>
        </p:spPr>
        <p:txBody>
          <a:bodyPr/>
          <a:lstStyle/>
          <a:p>
            <a:r>
              <a:rPr lang="en-US" dirty="0"/>
              <a:t>Relativistic Travel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9DDA6-3113-41F0-8373-B6877F85F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429" y="1677194"/>
            <a:ext cx="6407945" cy="4351338"/>
          </a:xfrm>
        </p:spPr>
        <p:txBody>
          <a:bodyPr>
            <a:normAutofit/>
          </a:bodyPr>
          <a:lstStyle/>
          <a:p>
            <a:r>
              <a:rPr lang="en-US" dirty="0"/>
              <a:t>Spaceships travel near the speed of light. Crew age slower than people at home.</a:t>
            </a:r>
          </a:p>
          <a:p>
            <a:endParaRPr lang="en-US" dirty="0"/>
          </a:p>
          <a:p>
            <a:r>
              <a:rPr lang="en-US" dirty="0"/>
              <a:t>Plausibility:</a:t>
            </a:r>
          </a:p>
          <a:p>
            <a:pPr lvl="1"/>
            <a:r>
              <a:rPr lang="en-US" dirty="0"/>
              <a:t>Relativistic effects: True!</a:t>
            </a:r>
          </a:p>
          <a:p>
            <a:pPr lvl="1"/>
            <a:r>
              <a:rPr lang="en-US" dirty="0"/>
              <a:t>Ability to actually do it: not likely. </a:t>
            </a:r>
          </a:p>
          <a:p>
            <a:pPr lvl="2"/>
            <a:r>
              <a:rPr lang="en-US" dirty="0"/>
              <a:t>The closer you get to the speed of light, the more energy you need to go faster.</a:t>
            </a:r>
          </a:p>
          <a:p>
            <a:pPr lvl="2"/>
            <a:r>
              <a:rPr lang="en-US" dirty="0"/>
              <a:t>Interstellar dust becomes a big hazard!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7F1ADCA-50CE-4D12-BCA0-B43FDD7EC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13" y="4198218"/>
            <a:ext cx="4098479" cy="2341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753522-FC09-4A2A-8647-11E64E633FD7}"/>
              </a:ext>
            </a:extLst>
          </p:cNvPr>
          <p:cNvSpPr txBox="1"/>
          <p:nvPr/>
        </p:nvSpPr>
        <p:spPr>
          <a:xfrm>
            <a:off x="9361042" y="6581001"/>
            <a:ext cx="2762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Wikipedia/Michael Schmid</a:t>
            </a:r>
          </a:p>
        </p:txBody>
      </p:sp>
      <p:pic>
        <p:nvPicPr>
          <p:cNvPr id="12" name="Picture 11" descr="A person with white hair&#10;&#10;Description automatically generated with medium confidence">
            <a:extLst>
              <a:ext uri="{FF2B5EF4-FFF2-40B4-BE49-F238E27FC236}">
                <a16:creationId xmlns:a16="http://schemas.microsoft.com/office/drawing/2014/main" id="{ACE0720C-047E-418B-95E9-2CACB4AC0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6" y="0"/>
            <a:ext cx="3037972" cy="40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70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in a car&#10;&#10;Description automatically generated with low confidence">
            <a:extLst>
              <a:ext uri="{FF2B5EF4-FFF2-40B4-BE49-F238E27FC236}">
                <a16:creationId xmlns:a16="http://schemas.microsoft.com/office/drawing/2014/main" id="{485E8E5E-D1F1-4FEB-8487-FF563E6E0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17E93B0-919B-4977-88C7-B264DAB06437}"/>
              </a:ext>
            </a:extLst>
          </p:cNvPr>
          <p:cNvSpPr txBox="1">
            <a:spLocks/>
          </p:cNvSpPr>
          <p:nvPr/>
        </p:nvSpPr>
        <p:spPr>
          <a:xfrm>
            <a:off x="2671234" y="2892776"/>
            <a:ext cx="6849533" cy="176566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Living in Space</a:t>
            </a:r>
          </a:p>
        </p:txBody>
      </p:sp>
    </p:spTree>
    <p:extLst>
      <p:ext uri="{BB962C8B-B14F-4D97-AF65-F5344CB8AC3E}">
        <p14:creationId xmlns:p14="http://schemas.microsoft.com/office/powerpoint/2010/main" val="117869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329633-A2CA-44FB-A8EE-289AAF9DE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Colonies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28CE38-672F-47D6-B5ED-E289A2E7D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825625"/>
            <a:ext cx="604837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People living long-term in space stations or on other planets</a:t>
            </a:r>
          </a:p>
          <a:p>
            <a:r>
              <a:rPr lang="en-US" dirty="0"/>
              <a:t>Plausibility:</a:t>
            </a:r>
          </a:p>
          <a:p>
            <a:pPr lvl="1"/>
            <a:r>
              <a:rPr lang="en-US" dirty="0"/>
              <a:t>Possible, but difficult.</a:t>
            </a:r>
          </a:p>
          <a:p>
            <a:pPr lvl="1"/>
            <a:r>
              <a:rPr lang="en-US" dirty="0"/>
              <a:t>Problems: </a:t>
            </a:r>
          </a:p>
          <a:p>
            <a:pPr lvl="2"/>
            <a:r>
              <a:rPr lang="en-US" dirty="0"/>
              <a:t>Gravity</a:t>
            </a:r>
          </a:p>
          <a:p>
            <a:pPr lvl="2"/>
            <a:r>
              <a:rPr lang="en-US" dirty="0"/>
              <a:t>Radiation</a:t>
            </a:r>
          </a:p>
          <a:p>
            <a:pPr lvl="2"/>
            <a:r>
              <a:rPr lang="en-US" dirty="0"/>
              <a:t>Launch mass</a:t>
            </a:r>
          </a:p>
          <a:p>
            <a:pPr lvl="2"/>
            <a:r>
              <a:rPr lang="en-US" dirty="0"/>
              <a:t>Air</a:t>
            </a:r>
          </a:p>
          <a:p>
            <a:pPr lvl="2"/>
            <a:r>
              <a:rPr lang="en-US" dirty="0"/>
              <a:t>Water</a:t>
            </a:r>
          </a:p>
          <a:p>
            <a:pPr lvl="2"/>
            <a:r>
              <a:rPr lang="en-US" dirty="0"/>
              <a:t>Food</a:t>
            </a:r>
          </a:p>
          <a:p>
            <a:pPr lvl="2"/>
            <a:r>
              <a:rPr lang="en-US" dirty="0"/>
              <a:t>Etc.</a:t>
            </a:r>
          </a:p>
        </p:txBody>
      </p:sp>
      <p:pic>
        <p:nvPicPr>
          <p:cNvPr id="9" name="Picture 8" descr="A picture containing blue&#10;&#10;Description automatically generated">
            <a:extLst>
              <a:ext uri="{FF2B5EF4-FFF2-40B4-BE49-F238E27FC236}">
                <a16:creationId xmlns:a16="http://schemas.microsoft.com/office/drawing/2014/main" id="{109CACE7-951B-4A98-8C8B-74DEE921C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7"/>
          <a:stretch/>
        </p:blipFill>
        <p:spPr>
          <a:xfrm>
            <a:off x="6834189" y="0"/>
            <a:ext cx="5357812" cy="3592830"/>
          </a:xfrm>
          <a:prstGeom prst="rect">
            <a:avLst/>
          </a:prstGeom>
        </p:spPr>
      </p:pic>
      <p:pic>
        <p:nvPicPr>
          <p:cNvPr id="11" name="Picture 10" descr="A person standing next to a helicopter&#10;&#10;Description automatically generated with low confidence">
            <a:extLst>
              <a:ext uri="{FF2B5EF4-FFF2-40B4-BE49-F238E27FC236}">
                <a16:creationId xmlns:a16="http://schemas.microsoft.com/office/drawing/2014/main" id="{6A144F26-A6C7-4CAE-BBA1-F0731D242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88" y="3592830"/>
            <a:ext cx="5357812" cy="32146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140564-FE76-4949-9ECD-FC046C96503E}"/>
              </a:ext>
            </a:extLst>
          </p:cNvPr>
          <p:cNvSpPr txBox="1"/>
          <p:nvPr/>
        </p:nvSpPr>
        <p:spPr>
          <a:xfrm>
            <a:off x="9405939" y="6581001"/>
            <a:ext cx="2786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Wikipedia/Spongy101010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1A4519-E41A-42FB-B8FA-D83F1ACBA3D6}"/>
              </a:ext>
            </a:extLst>
          </p:cNvPr>
          <p:cNvSpPr txBox="1"/>
          <p:nvPr/>
        </p:nvSpPr>
        <p:spPr>
          <a:xfrm>
            <a:off x="9444039" y="3315831"/>
            <a:ext cx="2786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1202016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FF942-DA79-421A-A8B3-9DE5D6722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Terraforming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47475-9A25-4119-881E-0E1D925BF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72326" cy="4351338"/>
          </a:xfrm>
        </p:spPr>
        <p:txBody>
          <a:bodyPr>
            <a:normAutofit/>
          </a:bodyPr>
          <a:lstStyle/>
          <a:p>
            <a:r>
              <a:rPr lang="en-US" dirty="0"/>
              <a:t>Making other planets more habitable for humans.</a:t>
            </a:r>
          </a:p>
          <a:p>
            <a:r>
              <a:rPr lang="en-US" dirty="0"/>
              <a:t>Plausibility:</a:t>
            </a:r>
          </a:p>
          <a:p>
            <a:pPr lvl="1"/>
            <a:r>
              <a:rPr lang="en-US" u="sng" dirty="0"/>
              <a:t>Very</a:t>
            </a:r>
            <a:r>
              <a:rPr lang="en-US" dirty="0"/>
              <a:t> difficult.</a:t>
            </a:r>
          </a:p>
          <a:p>
            <a:pPr lvl="1"/>
            <a:r>
              <a:rPr lang="en-US" dirty="0"/>
              <a:t>Mars and Venus are the main candidates.</a:t>
            </a:r>
          </a:p>
          <a:p>
            <a:pPr lvl="1"/>
            <a:r>
              <a:rPr lang="en-US" dirty="0"/>
              <a:t>Things to change:</a:t>
            </a:r>
          </a:p>
          <a:p>
            <a:pPr lvl="2"/>
            <a:r>
              <a:rPr lang="en-US" dirty="0"/>
              <a:t>Temperature: Reduce (Venus) / Increase (Mars) </a:t>
            </a:r>
          </a:p>
          <a:p>
            <a:pPr lvl="2"/>
            <a:r>
              <a:rPr lang="en-US" dirty="0"/>
              <a:t>Atmospheric pressure: Reduce (Venus) / Increase (Mars)</a:t>
            </a:r>
          </a:p>
          <a:p>
            <a:pPr lvl="2"/>
            <a:r>
              <a:rPr lang="en-US" dirty="0"/>
              <a:t>Add water</a:t>
            </a:r>
          </a:p>
          <a:p>
            <a:pPr lvl="2"/>
            <a:r>
              <a:rPr lang="en-US" dirty="0"/>
              <a:t>Create magnetosphere</a:t>
            </a:r>
          </a:p>
        </p:txBody>
      </p:sp>
      <p:pic>
        <p:nvPicPr>
          <p:cNvPr id="7" name="Picture 6" descr="A person in a space suit standing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7B431521-150A-47BF-A07A-00DB87D9D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87" y="1"/>
            <a:ext cx="4138613" cy="2768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27FB29-9745-48BF-843F-0B9415FECF92}"/>
              </a:ext>
            </a:extLst>
          </p:cNvPr>
          <p:cNvSpPr txBox="1"/>
          <p:nvPr/>
        </p:nvSpPr>
        <p:spPr>
          <a:xfrm>
            <a:off x="6367463" y="2332852"/>
            <a:ext cx="58245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Wikipedia/D </a:t>
            </a:r>
            <a:r>
              <a:rPr lang="en-US" sz="1200" dirty="0" err="1"/>
              <a:t>Mitriy</a:t>
            </a: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AB90CB-A6EC-4875-9381-E74255284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1" y="2609851"/>
            <a:ext cx="4248150" cy="42481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B96FC5-BA95-4A2A-832A-3CC083A0F8B5}"/>
              </a:ext>
            </a:extLst>
          </p:cNvPr>
          <p:cNvSpPr txBox="1"/>
          <p:nvPr/>
        </p:nvSpPr>
        <p:spPr>
          <a:xfrm>
            <a:off x="6410325" y="6623864"/>
            <a:ext cx="58245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Wikipedia/</a:t>
            </a:r>
            <a:r>
              <a:rPr lang="en-US" sz="1200" dirty="0" err="1"/>
              <a:t>Ittiz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74537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3607</TotalTime>
  <Words>900</Words>
  <Application>Microsoft Office PowerPoint</Application>
  <PresentationFormat>Widescreen</PresentationFormat>
  <Paragraphs>145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Arial Nova</vt:lpstr>
      <vt:lpstr>Calibri</vt:lpstr>
      <vt:lpstr>Office Theme</vt:lpstr>
      <vt:lpstr>Science in Fiction</vt:lpstr>
      <vt:lpstr>Space Travel</vt:lpstr>
      <vt:lpstr>Infinite/Reactionless Thrust</vt:lpstr>
      <vt:lpstr>Artificial Gravity</vt:lpstr>
      <vt:lpstr>Faster Than Light Travel/Communication</vt:lpstr>
      <vt:lpstr>Relativistic Travel</vt:lpstr>
      <vt:lpstr>PowerPoint Presentation</vt:lpstr>
      <vt:lpstr>Space Colonies</vt:lpstr>
      <vt:lpstr>Terraforming</vt:lpstr>
      <vt:lpstr>Space Elevator</vt:lpstr>
      <vt:lpstr>Diverting an Asteroid</vt:lpstr>
      <vt:lpstr>PowerPoint Presentation</vt:lpstr>
      <vt:lpstr>Fusion Power</vt:lpstr>
      <vt:lpstr>Energy Weapons</vt:lpstr>
      <vt:lpstr>Hibernation/Cryosleep</vt:lpstr>
      <vt:lpstr>Immortality</vt:lpstr>
      <vt:lpstr>PowerPoint Presentation</vt:lpstr>
      <vt:lpstr>Artificial Intelligence</vt:lpstr>
      <vt:lpstr>Aliens</vt:lpstr>
      <vt:lpstr>PowerPoint Presentation</vt:lpstr>
      <vt:lpstr>Does scientific accuracy really matter?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in Fiction</dc:title>
  <dc:creator>Anderson, Ryan B</dc:creator>
  <cp:lastModifiedBy>Ryan Anderson</cp:lastModifiedBy>
  <cp:revision>28</cp:revision>
  <dcterms:created xsi:type="dcterms:W3CDTF">2022-08-10T17:23:54Z</dcterms:created>
  <dcterms:modified xsi:type="dcterms:W3CDTF">2025-05-06T21:22:43Z</dcterms:modified>
</cp:coreProperties>
</file>