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5" r:id="rId6"/>
    <p:sldId id="276" r:id="rId7"/>
    <p:sldId id="280" r:id="rId8"/>
    <p:sldId id="279" r:id="rId9"/>
    <p:sldId id="281" r:id="rId10"/>
    <p:sldId id="278" r:id="rId11"/>
    <p:sldId id="302" r:id="rId12"/>
    <p:sldId id="289" r:id="rId13"/>
    <p:sldId id="286" r:id="rId14"/>
    <p:sldId id="293" r:id="rId15"/>
    <p:sldId id="294" r:id="rId16"/>
    <p:sldId id="291" r:id="rId17"/>
    <p:sldId id="292" r:id="rId18"/>
    <p:sldId id="296" r:id="rId19"/>
    <p:sldId id="295" r:id="rId20"/>
    <p:sldId id="301" r:id="rId21"/>
    <p:sldId id="284" r:id="rId22"/>
    <p:sldId id="282" r:id="rId23"/>
    <p:sldId id="283" r:id="rId24"/>
    <p:sldId id="267" r:id="rId25"/>
    <p:sldId id="269" r:id="rId26"/>
    <p:sldId id="270" r:id="rId27"/>
    <p:sldId id="265" r:id="rId28"/>
    <p:sldId id="266" r:id="rId29"/>
    <p:sldId id="298" r:id="rId30"/>
    <p:sldId id="268" r:id="rId31"/>
    <p:sldId id="273" r:id="rId32"/>
    <p:sldId id="274" r:id="rId33"/>
    <p:sldId id="272" r:id="rId34"/>
    <p:sldId id="271" r:id="rId35"/>
    <p:sldId id="300" r:id="rId36"/>
    <p:sldId id="285" r:id="rId37"/>
    <p:sldId id="288" r:id="rId38"/>
    <p:sldId id="287" r:id="rId39"/>
    <p:sldId id="299" r:id="rId40"/>
    <p:sldId id="290" r:id="rId41"/>
    <p:sldId id="258" r:id="rId42"/>
    <p:sldId id="259" r:id="rId43"/>
    <p:sldId id="257" r:id="rId44"/>
    <p:sldId id="263" r:id="rId45"/>
    <p:sldId id="260" r:id="rId46"/>
    <p:sldId id="26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CD38DF-1E11-4FD5-AA4F-31C0B6AA84E3}" v="24" dt="2022-10-17T21:42:53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57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on, Ryan B" userId="6f7328a0-ca09-4a96-ab3a-843aa739da10" providerId="ADAL" clId="{DDCD38DF-1E11-4FD5-AA4F-31C0B6AA84E3}"/>
    <pc:docChg chg="undo custSel addSld delSld modSld sldOrd">
      <pc:chgData name="Anderson, Ryan B" userId="6f7328a0-ca09-4a96-ab3a-843aa739da10" providerId="ADAL" clId="{DDCD38DF-1E11-4FD5-AA4F-31C0B6AA84E3}" dt="2022-10-17T21:45:13.954" v="507" actId="1076"/>
      <pc:docMkLst>
        <pc:docMk/>
      </pc:docMkLst>
      <pc:sldChg chg="modSp mod">
        <pc:chgData name="Anderson, Ryan B" userId="6f7328a0-ca09-4a96-ab3a-843aa739da10" providerId="ADAL" clId="{DDCD38DF-1E11-4FD5-AA4F-31C0B6AA84E3}" dt="2022-10-17T18:13:10.172" v="10" actId="20577"/>
        <pc:sldMkLst>
          <pc:docMk/>
          <pc:sldMk cId="1376603897" sldId="256"/>
        </pc:sldMkLst>
        <pc:spChg chg="mod">
          <ac:chgData name="Anderson, Ryan B" userId="6f7328a0-ca09-4a96-ab3a-843aa739da10" providerId="ADAL" clId="{DDCD38DF-1E11-4FD5-AA4F-31C0B6AA84E3}" dt="2022-10-17T18:13:10.172" v="10" actId="20577"/>
          <ac:spMkLst>
            <pc:docMk/>
            <pc:sldMk cId="1376603897" sldId="256"/>
            <ac:spMk id="3" creationId="{E4D8B99F-CAF5-4463-B0EE-22D86B1E47CD}"/>
          </ac:spMkLst>
        </pc:spChg>
      </pc:sldChg>
      <pc:sldChg chg="mod modShow">
        <pc:chgData name="Anderson, Ryan B" userId="6f7328a0-ca09-4a96-ab3a-843aa739da10" providerId="ADAL" clId="{DDCD38DF-1E11-4FD5-AA4F-31C0B6AA84E3}" dt="2022-10-17T18:35:15.467" v="174" actId="729"/>
        <pc:sldMkLst>
          <pc:docMk/>
          <pc:sldMk cId="3093257643" sldId="272"/>
        </pc:sldMkLst>
      </pc:sldChg>
      <pc:sldChg chg="mod modShow">
        <pc:chgData name="Anderson, Ryan B" userId="6f7328a0-ca09-4a96-ab3a-843aa739da10" providerId="ADAL" clId="{DDCD38DF-1E11-4FD5-AA4F-31C0B6AA84E3}" dt="2022-10-17T18:13:18.355" v="11" actId="729"/>
        <pc:sldMkLst>
          <pc:docMk/>
          <pc:sldMk cId="1181332400" sldId="275"/>
        </pc:sldMkLst>
      </pc:sldChg>
      <pc:sldChg chg="mod modShow">
        <pc:chgData name="Anderson, Ryan B" userId="6f7328a0-ca09-4a96-ab3a-843aa739da10" providerId="ADAL" clId="{DDCD38DF-1E11-4FD5-AA4F-31C0B6AA84E3}" dt="2022-10-17T18:13:21.245" v="12" actId="729"/>
        <pc:sldMkLst>
          <pc:docMk/>
          <pc:sldMk cId="89657875" sldId="276"/>
        </pc:sldMkLst>
      </pc:sldChg>
      <pc:sldChg chg="modSp mod modShow">
        <pc:chgData name="Anderson, Ryan B" userId="6f7328a0-ca09-4a96-ab3a-843aa739da10" providerId="ADAL" clId="{DDCD38DF-1E11-4FD5-AA4F-31C0B6AA84E3}" dt="2022-10-17T21:40:13.182" v="335" actId="1076"/>
        <pc:sldMkLst>
          <pc:docMk/>
          <pc:sldMk cId="718896332" sldId="279"/>
        </pc:sldMkLst>
        <pc:picChg chg="mod">
          <ac:chgData name="Anderson, Ryan B" userId="6f7328a0-ca09-4a96-ab3a-843aa739da10" providerId="ADAL" clId="{DDCD38DF-1E11-4FD5-AA4F-31C0B6AA84E3}" dt="2022-10-17T21:40:13.182" v="335" actId="1076"/>
          <ac:picMkLst>
            <pc:docMk/>
            <pc:sldMk cId="718896332" sldId="279"/>
            <ac:picMk id="3" creationId="{1A9E7F7C-C6B0-446E-9133-8120DE9B013A}"/>
          </ac:picMkLst>
        </pc:picChg>
      </pc:sldChg>
      <pc:sldChg chg="mod modShow">
        <pc:chgData name="Anderson, Ryan B" userId="6f7328a0-ca09-4a96-ab3a-843aa739da10" providerId="ADAL" clId="{DDCD38DF-1E11-4FD5-AA4F-31C0B6AA84E3}" dt="2022-10-17T18:13:24.810" v="13" actId="729"/>
        <pc:sldMkLst>
          <pc:docMk/>
          <pc:sldMk cId="586379231" sldId="280"/>
        </pc:sldMkLst>
      </pc:sldChg>
      <pc:sldChg chg="mod modShow">
        <pc:chgData name="Anderson, Ryan B" userId="6f7328a0-ca09-4a96-ab3a-843aa739da10" providerId="ADAL" clId="{DDCD38DF-1E11-4FD5-AA4F-31C0B6AA84E3}" dt="2022-10-17T18:29:42.767" v="172" actId="729"/>
        <pc:sldMkLst>
          <pc:docMk/>
          <pc:sldMk cId="2441000691" sldId="282"/>
        </pc:sldMkLst>
      </pc:sldChg>
      <pc:sldChg chg="modSp mod modShow">
        <pc:chgData name="Anderson, Ryan B" userId="6f7328a0-ca09-4a96-ab3a-843aa739da10" providerId="ADAL" clId="{DDCD38DF-1E11-4FD5-AA4F-31C0B6AA84E3}" dt="2022-10-17T18:35:27.197" v="175" actId="729"/>
        <pc:sldMkLst>
          <pc:docMk/>
          <pc:sldMk cId="1522549077" sldId="284"/>
        </pc:sldMkLst>
        <pc:spChg chg="mod">
          <ac:chgData name="Anderson, Ryan B" userId="6f7328a0-ca09-4a96-ab3a-843aa739da10" providerId="ADAL" clId="{DDCD38DF-1E11-4FD5-AA4F-31C0B6AA84E3}" dt="2022-10-17T18:29:34.511" v="171" actId="20577"/>
          <ac:spMkLst>
            <pc:docMk/>
            <pc:sldMk cId="1522549077" sldId="284"/>
            <ac:spMk id="8" creationId="{6C2784DD-5470-42A7-8EBB-786770D409BF}"/>
          </ac:spMkLst>
        </pc:spChg>
      </pc:sldChg>
      <pc:sldChg chg="modSp mod">
        <pc:chgData name="Anderson, Ryan B" userId="6f7328a0-ca09-4a96-ab3a-843aa739da10" providerId="ADAL" clId="{DDCD38DF-1E11-4FD5-AA4F-31C0B6AA84E3}" dt="2022-10-17T18:14:04.439" v="33" actId="20577"/>
        <pc:sldMkLst>
          <pc:docMk/>
          <pc:sldMk cId="2534911246" sldId="286"/>
        </pc:sldMkLst>
        <pc:spChg chg="mod">
          <ac:chgData name="Anderson, Ryan B" userId="6f7328a0-ca09-4a96-ab3a-843aa739da10" providerId="ADAL" clId="{DDCD38DF-1E11-4FD5-AA4F-31C0B6AA84E3}" dt="2022-10-17T18:14:04.439" v="33" actId="20577"/>
          <ac:spMkLst>
            <pc:docMk/>
            <pc:sldMk cId="2534911246" sldId="286"/>
            <ac:spMk id="6" creationId="{A13F492C-F6B6-4F96-B5AF-84A14BF3857B}"/>
          </ac:spMkLst>
        </pc:spChg>
      </pc:sldChg>
      <pc:sldChg chg="modSp mod">
        <pc:chgData name="Anderson, Ryan B" userId="6f7328a0-ca09-4a96-ab3a-843aa739da10" providerId="ADAL" clId="{DDCD38DF-1E11-4FD5-AA4F-31C0B6AA84E3}" dt="2022-10-17T18:13:54.862" v="29" actId="20577"/>
        <pc:sldMkLst>
          <pc:docMk/>
          <pc:sldMk cId="3249147539" sldId="289"/>
        </pc:sldMkLst>
        <pc:spChg chg="mod">
          <ac:chgData name="Anderson, Ryan B" userId="6f7328a0-ca09-4a96-ab3a-843aa739da10" providerId="ADAL" clId="{DDCD38DF-1E11-4FD5-AA4F-31C0B6AA84E3}" dt="2022-10-17T18:13:54.862" v="29" actId="20577"/>
          <ac:spMkLst>
            <pc:docMk/>
            <pc:sldMk cId="3249147539" sldId="289"/>
            <ac:spMk id="6" creationId="{A968F1DA-4710-41BD-9789-6E18D5F9A248}"/>
          </ac:spMkLst>
        </pc:spChg>
      </pc:sldChg>
      <pc:sldChg chg="delSp add del mod ord">
        <pc:chgData name="Anderson, Ryan B" userId="6f7328a0-ca09-4a96-ab3a-843aa739da10" providerId="ADAL" clId="{DDCD38DF-1E11-4FD5-AA4F-31C0B6AA84E3}" dt="2022-10-17T20:11:54.212" v="254"/>
        <pc:sldMkLst>
          <pc:docMk/>
          <pc:sldMk cId="1389188885" sldId="290"/>
        </pc:sldMkLst>
        <pc:spChg chg="del">
          <ac:chgData name="Anderson, Ryan B" userId="6f7328a0-ca09-4a96-ab3a-843aa739da10" providerId="ADAL" clId="{DDCD38DF-1E11-4FD5-AA4F-31C0B6AA84E3}" dt="2022-10-17T20:11:49.643" v="252" actId="478"/>
          <ac:spMkLst>
            <pc:docMk/>
            <pc:sldMk cId="1389188885" sldId="290"/>
            <ac:spMk id="6" creationId="{821F42AE-4FEB-4731-9981-ADC213DA35F9}"/>
          </ac:spMkLst>
        </pc:spChg>
      </pc:sldChg>
      <pc:sldChg chg="addSp modSp new mod ord">
        <pc:chgData name="Anderson, Ryan B" userId="6f7328a0-ca09-4a96-ab3a-843aa739da10" providerId="ADAL" clId="{DDCD38DF-1E11-4FD5-AA4F-31C0B6AA84E3}" dt="2022-10-17T18:26:04.601" v="125" actId="1076"/>
        <pc:sldMkLst>
          <pc:docMk/>
          <pc:sldMk cId="1758550430" sldId="291"/>
        </pc:sldMkLst>
        <pc:spChg chg="add mod">
          <ac:chgData name="Anderson, Ryan B" userId="6f7328a0-ca09-4a96-ab3a-843aa739da10" providerId="ADAL" clId="{DDCD38DF-1E11-4FD5-AA4F-31C0B6AA84E3}" dt="2022-10-17T18:26:04.601" v="125" actId="1076"/>
          <ac:spMkLst>
            <pc:docMk/>
            <pc:sldMk cId="1758550430" sldId="291"/>
            <ac:spMk id="5" creationId="{211042BB-C506-48BA-A8B1-68BDDF01238D}"/>
          </ac:spMkLst>
        </pc:spChg>
        <pc:picChg chg="add mod">
          <ac:chgData name="Anderson, Ryan B" userId="6f7328a0-ca09-4a96-ab3a-843aa739da10" providerId="ADAL" clId="{DDCD38DF-1E11-4FD5-AA4F-31C0B6AA84E3}" dt="2022-10-17T18:18:11.982" v="42" actId="962"/>
          <ac:picMkLst>
            <pc:docMk/>
            <pc:sldMk cId="1758550430" sldId="291"/>
            <ac:picMk id="3" creationId="{2C5C3766-CF95-4367-BE6B-43CA33654E57}"/>
          </ac:picMkLst>
        </pc:picChg>
      </pc:sldChg>
      <pc:sldChg chg="addSp delSp modSp add mod ord delAnim">
        <pc:chgData name="Anderson, Ryan B" userId="6f7328a0-ca09-4a96-ab3a-843aa739da10" providerId="ADAL" clId="{DDCD38DF-1E11-4FD5-AA4F-31C0B6AA84E3}" dt="2022-10-17T18:28:03.603" v="144" actId="1076"/>
        <pc:sldMkLst>
          <pc:docMk/>
          <pc:sldMk cId="1143035390" sldId="292"/>
        </pc:sldMkLst>
        <pc:spChg chg="del">
          <ac:chgData name="Anderson, Ryan B" userId="6f7328a0-ca09-4a96-ab3a-843aa739da10" providerId="ADAL" clId="{DDCD38DF-1E11-4FD5-AA4F-31C0B6AA84E3}" dt="2022-10-17T18:15:51.217" v="36" actId="478"/>
          <ac:spMkLst>
            <pc:docMk/>
            <pc:sldMk cId="1143035390" sldId="292"/>
            <ac:spMk id="2" creationId="{434293DE-7D62-4F28-8D03-5CEDD6B9AD4E}"/>
          </ac:spMkLst>
        </pc:spChg>
        <pc:spChg chg="add del mod">
          <ac:chgData name="Anderson, Ryan B" userId="6f7328a0-ca09-4a96-ab3a-843aa739da10" providerId="ADAL" clId="{DDCD38DF-1E11-4FD5-AA4F-31C0B6AA84E3}" dt="2022-10-17T18:15:54.354" v="37" actId="478"/>
          <ac:spMkLst>
            <pc:docMk/>
            <pc:sldMk cId="1143035390" sldId="292"/>
            <ac:spMk id="4" creationId="{4000F4CB-89C5-4993-A789-B2077893435F}"/>
          </ac:spMkLst>
        </pc:spChg>
        <pc:spChg chg="del">
          <ac:chgData name="Anderson, Ryan B" userId="6f7328a0-ca09-4a96-ab3a-843aa739da10" providerId="ADAL" clId="{DDCD38DF-1E11-4FD5-AA4F-31C0B6AA84E3}" dt="2022-10-17T18:26:43.073" v="126" actId="478"/>
          <ac:spMkLst>
            <pc:docMk/>
            <pc:sldMk cId="1143035390" sldId="292"/>
            <ac:spMk id="9" creationId="{2BAD9DFC-2FAF-4A09-8AC3-EC4D97F85D43}"/>
          </ac:spMkLst>
        </pc:spChg>
        <pc:spChg chg="del">
          <ac:chgData name="Anderson, Ryan B" userId="6f7328a0-ca09-4a96-ab3a-843aa739da10" providerId="ADAL" clId="{DDCD38DF-1E11-4FD5-AA4F-31C0B6AA84E3}" dt="2022-10-17T18:15:56.329" v="38" actId="478"/>
          <ac:spMkLst>
            <pc:docMk/>
            <pc:sldMk cId="1143035390" sldId="292"/>
            <ac:spMk id="11" creationId="{9BD48CF4-6C1E-4722-9B8C-8E67B781D044}"/>
          </ac:spMkLst>
        </pc:spChg>
        <pc:spChg chg="mod">
          <ac:chgData name="Anderson, Ryan B" userId="6f7328a0-ca09-4a96-ab3a-843aa739da10" providerId="ADAL" clId="{DDCD38DF-1E11-4FD5-AA4F-31C0B6AA84E3}" dt="2022-10-17T18:22:43.668" v="90" actId="1076"/>
          <ac:spMkLst>
            <pc:docMk/>
            <pc:sldMk cId="1143035390" sldId="292"/>
            <ac:spMk id="12" creationId="{EDF9F3FC-299C-4322-8A9D-544ADC6B0AA2}"/>
          </ac:spMkLst>
        </pc:spChg>
        <pc:spChg chg="mod">
          <ac:chgData name="Anderson, Ryan B" userId="6f7328a0-ca09-4a96-ab3a-843aa739da10" providerId="ADAL" clId="{DDCD38DF-1E11-4FD5-AA4F-31C0B6AA84E3}" dt="2022-10-17T18:22:51.604" v="92" actId="1076"/>
          <ac:spMkLst>
            <pc:docMk/>
            <pc:sldMk cId="1143035390" sldId="292"/>
            <ac:spMk id="13" creationId="{348FCD60-6190-4367-A037-68E2113F28D2}"/>
          </ac:spMkLst>
        </pc:spChg>
        <pc:spChg chg="add mod">
          <ac:chgData name="Anderson, Ryan B" userId="6f7328a0-ca09-4a96-ab3a-843aa739da10" providerId="ADAL" clId="{DDCD38DF-1E11-4FD5-AA4F-31C0B6AA84E3}" dt="2022-10-17T18:27:02.290" v="133" actId="1076"/>
          <ac:spMkLst>
            <pc:docMk/>
            <pc:sldMk cId="1143035390" sldId="292"/>
            <ac:spMk id="14" creationId="{FBA493F7-62D4-4C17-8391-9109B4592D09}"/>
          </ac:spMkLst>
        </pc:spChg>
        <pc:picChg chg="mod">
          <ac:chgData name="Anderson, Ryan B" userId="6f7328a0-ca09-4a96-ab3a-843aa739da10" providerId="ADAL" clId="{DDCD38DF-1E11-4FD5-AA4F-31C0B6AA84E3}" dt="2022-10-17T18:28:03.603" v="144" actId="1076"/>
          <ac:picMkLst>
            <pc:docMk/>
            <pc:sldMk cId="1143035390" sldId="292"/>
            <ac:picMk id="5" creationId="{DDA84453-8237-4F33-ABD5-426CAC3CECB9}"/>
          </ac:picMkLst>
        </pc:picChg>
        <pc:picChg chg="mod">
          <ac:chgData name="Anderson, Ryan B" userId="6f7328a0-ca09-4a96-ab3a-843aa739da10" providerId="ADAL" clId="{DDCD38DF-1E11-4FD5-AA4F-31C0B6AA84E3}" dt="2022-10-17T18:28:03.603" v="144" actId="1076"/>
          <ac:picMkLst>
            <pc:docMk/>
            <pc:sldMk cId="1143035390" sldId="292"/>
            <ac:picMk id="7" creationId="{9A8F293B-9343-4D0B-ADE3-0FE039883FA3}"/>
          </ac:picMkLst>
        </pc:picChg>
        <pc:picChg chg="del mod">
          <ac:chgData name="Anderson, Ryan B" userId="6f7328a0-ca09-4a96-ab3a-843aa739da10" providerId="ADAL" clId="{DDCD38DF-1E11-4FD5-AA4F-31C0B6AA84E3}" dt="2022-10-17T18:18:16.183" v="43" actId="21"/>
          <ac:picMkLst>
            <pc:docMk/>
            <pc:sldMk cId="1143035390" sldId="292"/>
            <ac:picMk id="10" creationId="{F7FCD152-B21F-4A4D-BA78-B0A8148BC1B9}"/>
          </ac:picMkLst>
        </pc:picChg>
      </pc:sldChg>
      <pc:sldChg chg="addSp delSp modSp new mod modAnim">
        <pc:chgData name="Anderson, Ryan B" userId="6f7328a0-ca09-4a96-ab3a-843aa739da10" providerId="ADAL" clId="{DDCD38DF-1E11-4FD5-AA4F-31C0B6AA84E3}" dt="2022-10-17T18:22:22.570" v="87" actId="12788"/>
        <pc:sldMkLst>
          <pc:docMk/>
          <pc:sldMk cId="3804439068" sldId="293"/>
        </pc:sldMkLst>
        <pc:picChg chg="add mod">
          <ac:chgData name="Anderson, Ryan B" userId="6f7328a0-ca09-4a96-ab3a-843aa739da10" providerId="ADAL" clId="{DDCD38DF-1E11-4FD5-AA4F-31C0B6AA84E3}" dt="2022-10-17T18:22:22.570" v="87" actId="12788"/>
          <ac:picMkLst>
            <pc:docMk/>
            <pc:sldMk cId="3804439068" sldId="293"/>
            <ac:picMk id="2" creationId="{08770369-060D-4199-97EF-EA2EE1A2BF44}"/>
          </ac:picMkLst>
        </pc:picChg>
        <pc:picChg chg="add del mod">
          <ac:chgData name="Anderson, Ryan B" userId="6f7328a0-ca09-4a96-ab3a-843aa739da10" providerId="ADAL" clId="{DDCD38DF-1E11-4FD5-AA4F-31C0B6AA84E3}" dt="2022-10-17T18:19:37.468" v="57" actId="21"/>
          <ac:picMkLst>
            <pc:docMk/>
            <pc:sldMk cId="3804439068" sldId="293"/>
            <ac:picMk id="4" creationId="{A6183ABC-8E55-46BD-9B94-44F50E0F82A7}"/>
          </ac:picMkLst>
        </pc:picChg>
      </pc:sldChg>
      <pc:sldChg chg="addSp delSp modSp new mod">
        <pc:chgData name="Anderson, Ryan B" userId="6f7328a0-ca09-4a96-ab3a-843aa739da10" providerId="ADAL" clId="{DDCD38DF-1E11-4FD5-AA4F-31C0B6AA84E3}" dt="2022-10-17T18:22:11.444" v="86" actId="121"/>
        <pc:sldMkLst>
          <pc:docMk/>
          <pc:sldMk cId="2535025799" sldId="294"/>
        </pc:sldMkLst>
        <pc:spChg chg="add mod">
          <ac:chgData name="Anderson, Ryan B" userId="6f7328a0-ca09-4a96-ab3a-843aa739da10" providerId="ADAL" clId="{DDCD38DF-1E11-4FD5-AA4F-31C0B6AA84E3}" dt="2022-10-17T18:22:11.444" v="86" actId="121"/>
          <ac:spMkLst>
            <pc:docMk/>
            <pc:sldMk cId="2535025799" sldId="294"/>
            <ac:spMk id="5" creationId="{3D7450B3-8DDD-4106-BE62-E7A8E830930C}"/>
          </ac:spMkLst>
        </pc:spChg>
        <pc:picChg chg="add del mod">
          <ac:chgData name="Anderson, Ryan B" userId="6f7328a0-ca09-4a96-ab3a-843aa739da10" providerId="ADAL" clId="{DDCD38DF-1E11-4FD5-AA4F-31C0B6AA84E3}" dt="2022-10-17T18:21:02.599" v="60" actId="478"/>
          <ac:picMkLst>
            <pc:docMk/>
            <pc:sldMk cId="2535025799" sldId="294"/>
            <ac:picMk id="2" creationId="{493CBE86-9B07-4842-8A0F-45FBD468A9BF}"/>
          </ac:picMkLst>
        </pc:picChg>
        <pc:picChg chg="add mod">
          <ac:chgData name="Anderson, Ryan B" userId="6f7328a0-ca09-4a96-ab3a-843aa739da10" providerId="ADAL" clId="{DDCD38DF-1E11-4FD5-AA4F-31C0B6AA84E3}" dt="2022-10-17T18:21:05.296" v="63" actId="962"/>
          <ac:picMkLst>
            <pc:docMk/>
            <pc:sldMk cId="2535025799" sldId="294"/>
            <ac:picMk id="4" creationId="{D29B8D98-0CD8-4AE5-91A3-296BD3C2C55C}"/>
          </ac:picMkLst>
        </pc:picChg>
      </pc:sldChg>
      <pc:sldChg chg="addSp modSp new mod">
        <pc:chgData name="Anderson, Ryan B" userId="6f7328a0-ca09-4a96-ab3a-843aa739da10" providerId="ADAL" clId="{DDCD38DF-1E11-4FD5-AA4F-31C0B6AA84E3}" dt="2022-10-17T18:23:50.659" v="101" actId="14100"/>
        <pc:sldMkLst>
          <pc:docMk/>
          <pc:sldMk cId="1180254506" sldId="295"/>
        </pc:sldMkLst>
        <pc:spChg chg="add mod">
          <ac:chgData name="Anderson, Ryan B" userId="6f7328a0-ca09-4a96-ab3a-843aa739da10" providerId="ADAL" clId="{DDCD38DF-1E11-4FD5-AA4F-31C0B6AA84E3}" dt="2022-10-17T18:23:50.659" v="101" actId="14100"/>
          <ac:spMkLst>
            <pc:docMk/>
            <pc:sldMk cId="1180254506" sldId="295"/>
            <ac:spMk id="5" creationId="{3BB6AF50-04BD-4C57-BA36-26B4F162EF45}"/>
          </ac:spMkLst>
        </pc:spChg>
        <pc:picChg chg="add mod">
          <ac:chgData name="Anderson, Ryan B" userId="6f7328a0-ca09-4a96-ab3a-843aa739da10" providerId="ADAL" clId="{DDCD38DF-1E11-4FD5-AA4F-31C0B6AA84E3}" dt="2022-10-17T18:23:15.837" v="94"/>
          <ac:picMkLst>
            <pc:docMk/>
            <pc:sldMk cId="1180254506" sldId="295"/>
            <ac:picMk id="3" creationId="{9D3511DE-1D2F-4E80-871F-D1C135C005F3}"/>
          </ac:picMkLst>
        </pc:picChg>
      </pc:sldChg>
      <pc:sldChg chg="addSp delSp modSp new mod modClrScheme chgLayout">
        <pc:chgData name="Anderson, Ryan B" userId="6f7328a0-ca09-4a96-ab3a-843aa739da10" providerId="ADAL" clId="{DDCD38DF-1E11-4FD5-AA4F-31C0B6AA84E3}" dt="2022-10-17T18:25:15.228" v="117" actId="1076"/>
        <pc:sldMkLst>
          <pc:docMk/>
          <pc:sldMk cId="4090725584" sldId="296"/>
        </pc:sldMkLst>
        <pc:spChg chg="del">
          <ac:chgData name="Anderson, Ryan B" userId="6f7328a0-ca09-4a96-ab3a-843aa739da10" providerId="ADAL" clId="{DDCD38DF-1E11-4FD5-AA4F-31C0B6AA84E3}" dt="2022-10-17T18:24:32.377" v="107" actId="700"/>
          <ac:spMkLst>
            <pc:docMk/>
            <pc:sldMk cId="4090725584" sldId="296"/>
            <ac:spMk id="2" creationId="{666B8555-AF46-498F-937A-0F00CDC381EB}"/>
          </ac:spMkLst>
        </pc:spChg>
        <pc:spChg chg="del">
          <ac:chgData name="Anderson, Ryan B" userId="6f7328a0-ca09-4a96-ab3a-843aa739da10" providerId="ADAL" clId="{DDCD38DF-1E11-4FD5-AA4F-31C0B6AA84E3}" dt="2022-10-17T18:24:32.377" v="107" actId="700"/>
          <ac:spMkLst>
            <pc:docMk/>
            <pc:sldMk cId="4090725584" sldId="296"/>
            <ac:spMk id="3" creationId="{5743715E-32DC-409D-B422-4A3278B9794E}"/>
          </ac:spMkLst>
        </pc:spChg>
        <pc:spChg chg="add mod">
          <ac:chgData name="Anderson, Ryan B" userId="6f7328a0-ca09-4a96-ab3a-843aa739da10" providerId="ADAL" clId="{DDCD38DF-1E11-4FD5-AA4F-31C0B6AA84E3}" dt="2022-10-17T18:25:15.228" v="117" actId="1076"/>
          <ac:spMkLst>
            <pc:docMk/>
            <pc:sldMk cId="4090725584" sldId="296"/>
            <ac:spMk id="7" creationId="{8168FD7B-09CA-4516-B971-367065AC383C}"/>
          </ac:spMkLst>
        </pc:spChg>
        <pc:picChg chg="add mod">
          <ac:chgData name="Anderson, Ryan B" userId="6f7328a0-ca09-4a96-ab3a-843aa739da10" providerId="ADAL" clId="{DDCD38DF-1E11-4FD5-AA4F-31C0B6AA84E3}" dt="2022-10-17T18:24:37.287" v="110" actId="962"/>
          <ac:picMkLst>
            <pc:docMk/>
            <pc:sldMk cId="4090725584" sldId="296"/>
            <ac:picMk id="5" creationId="{03908ECE-B12F-4D3C-BAE1-2628B75001F1}"/>
          </ac:picMkLst>
        </pc:picChg>
      </pc:sldChg>
      <pc:sldChg chg="addSp modSp new del mod">
        <pc:chgData name="Anderson, Ryan B" userId="6f7328a0-ca09-4a96-ab3a-843aa739da10" providerId="ADAL" clId="{DDCD38DF-1E11-4FD5-AA4F-31C0B6AA84E3}" dt="2022-10-17T20:41:10.498" v="334" actId="47"/>
        <pc:sldMkLst>
          <pc:docMk/>
          <pc:sldMk cId="1837893504" sldId="297"/>
        </pc:sldMkLst>
        <pc:spChg chg="add mod">
          <ac:chgData name="Anderson, Ryan B" userId="6f7328a0-ca09-4a96-ab3a-843aa739da10" providerId="ADAL" clId="{DDCD38DF-1E11-4FD5-AA4F-31C0B6AA84E3}" dt="2022-10-17T18:41:15" v="202" actId="1076"/>
          <ac:spMkLst>
            <pc:docMk/>
            <pc:sldMk cId="1837893504" sldId="297"/>
            <ac:spMk id="5" creationId="{725DB774-40EA-442C-9256-BD69D933195B}"/>
          </ac:spMkLst>
        </pc:spChg>
        <pc:spChg chg="add mod">
          <ac:chgData name="Anderson, Ryan B" userId="6f7328a0-ca09-4a96-ab3a-843aa739da10" providerId="ADAL" clId="{DDCD38DF-1E11-4FD5-AA4F-31C0B6AA84E3}" dt="2022-10-17T20:40:45.954" v="333" actId="1076"/>
          <ac:spMkLst>
            <pc:docMk/>
            <pc:sldMk cId="1837893504" sldId="297"/>
            <ac:spMk id="6" creationId="{F71453AA-2C26-4101-83B7-6D061E63A484}"/>
          </ac:spMkLst>
        </pc:spChg>
        <pc:picChg chg="add mod">
          <ac:chgData name="Anderson, Ryan B" userId="6f7328a0-ca09-4a96-ab3a-843aa739da10" providerId="ADAL" clId="{DDCD38DF-1E11-4FD5-AA4F-31C0B6AA84E3}" dt="2022-10-17T18:40:25.132" v="181" actId="1076"/>
          <ac:picMkLst>
            <pc:docMk/>
            <pc:sldMk cId="1837893504" sldId="297"/>
            <ac:picMk id="3" creationId="{2B32C108-55ED-416B-BC94-21D4A0391185}"/>
          </ac:picMkLst>
        </pc:picChg>
      </pc:sldChg>
      <pc:sldChg chg="addSp modSp new mod">
        <pc:chgData name="Anderson, Ryan B" userId="6f7328a0-ca09-4a96-ab3a-843aa739da10" providerId="ADAL" clId="{DDCD38DF-1E11-4FD5-AA4F-31C0B6AA84E3}" dt="2022-10-17T18:50:09.537" v="212" actId="1076"/>
        <pc:sldMkLst>
          <pc:docMk/>
          <pc:sldMk cId="2017911727" sldId="298"/>
        </pc:sldMkLst>
        <pc:picChg chg="add mod">
          <ac:chgData name="Anderson, Ryan B" userId="6f7328a0-ca09-4a96-ab3a-843aa739da10" providerId="ADAL" clId="{DDCD38DF-1E11-4FD5-AA4F-31C0B6AA84E3}" dt="2022-10-17T18:49:38.690" v="205" actId="1076"/>
          <ac:picMkLst>
            <pc:docMk/>
            <pc:sldMk cId="2017911727" sldId="298"/>
            <ac:picMk id="3" creationId="{87574343-3E91-4482-9D1E-67C965295771}"/>
          </ac:picMkLst>
        </pc:picChg>
        <pc:picChg chg="add mod">
          <ac:chgData name="Anderson, Ryan B" userId="6f7328a0-ca09-4a96-ab3a-843aa739da10" providerId="ADAL" clId="{DDCD38DF-1E11-4FD5-AA4F-31C0B6AA84E3}" dt="2022-10-17T18:50:09.537" v="212" actId="1076"/>
          <ac:picMkLst>
            <pc:docMk/>
            <pc:sldMk cId="2017911727" sldId="298"/>
            <ac:picMk id="5" creationId="{84100BF9-ABDF-4CF4-98B4-2E37EC3F466E}"/>
          </ac:picMkLst>
        </pc:picChg>
      </pc:sldChg>
      <pc:sldChg chg="addSp modSp new mod">
        <pc:chgData name="Anderson, Ryan B" userId="6f7328a0-ca09-4a96-ab3a-843aa739da10" providerId="ADAL" clId="{DDCD38DF-1E11-4FD5-AA4F-31C0B6AA84E3}" dt="2022-10-17T20:12:36.788" v="281" actId="1076"/>
        <pc:sldMkLst>
          <pc:docMk/>
          <pc:sldMk cId="2410325082" sldId="299"/>
        </pc:sldMkLst>
        <pc:spChg chg="add mod">
          <ac:chgData name="Anderson, Ryan B" userId="6f7328a0-ca09-4a96-ab3a-843aa739da10" providerId="ADAL" clId="{DDCD38DF-1E11-4FD5-AA4F-31C0B6AA84E3}" dt="2022-10-17T20:11:36.754" v="249" actId="20577"/>
          <ac:spMkLst>
            <pc:docMk/>
            <pc:sldMk cId="2410325082" sldId="299"/>
            <ac:spMk id="5" creationId="{231D76D8-A7BE-40E5-B6C2-77D6EA9FC543}"/>
          </ac:spMkLst>
        </pc:spChg>
        <pc:spChg chg="add mod">
          <ac:chgData name="Anderson, Ryan B" userId="6f7328a0-ca09-4a96-ab3a-843aa739da10" providerId="ADAL" clId="{DDCD38DF-1E11-4FD5-AA4F-31C0B6AA84E3}" dt="2022-10-17T20:12:36.788" v="281" actId="1076"/>
          <ac:spMkLst>
            <pc:docMk/>
            <pc:sldMk cId="2410325082" sldId="299"/>
            <ac:spMk id="7" creationId="{EA76C91A-1DB1-46C8-8F14-31B0484E4F9D}"/>
          </ac:spMkLst>
        </pc:spChg>
        <pc:picChg chg="add mod modCrop">
          <ac:chgData name="Anderson, Ryan B" userId="6f7328a0-ca09-4a96-ab3a-843aa739da10" providerId="ADAL" clId="{DDCD38DF-1E11-4FD5-AA4F-31C0B6AA84E3}" dt="2022-10-17T18:51:54.573" v="226" actId="12788"/>
          <ac:picMkLst>
            <pc:docMk/>
            <pc:sldMk cId="2410325082" sldId="299"/>
            <ac:picMk id="3" creationId="{C6A897D5-4F51-4E1B-A488-886819239253}"/>
          </ac:picMkLst>
        </pc:picChg>
      </pc:sldChg>
      <pc:sldChg chg="addSp modSp new mod">
        <pc:chgData name="Anderson, Ryan B" userId="6f7328a0-ca09-4a96-ab3a-843aa739da10" providerId="ADAL" clId="{DDCD38DF-1E11-4FD5-AA4F-31C0B6AA84E3}" dt="2022-10-17T20:28:06.833" v="298"/>
        <pc:sldMkLst>
          <pc:docMk/>
          <pc:sldMk cId="2145973534" sldId="300"/>
        </pc:sldMkLst>
        <pc:picChg chg="add mod">
          <ac:chgData name="Anderson, Ryan B" userId="6f7328a0-ca09-4a96-ab3a-843aa739da10" providerId="ADAL" clId="{DDCD38DF-1E11-4FD5-AA4F-31C0B6AA84E3}" dt="2022-10-17T20:27:38.981" v="294" actId="1076"/>
          <ac:picMkLst>
            <pc:docMk/>
            <pc:sldMk cId="2145973534" sldId="300"/>
            <ac:picMk id="3" creationId="{4D1B3732-AA26-4EE1-8FCD-8A88D0420363}"/>
          </ac:picMkLst>
        </pc:picChg>
        <pc:picChg chg="add mod modCrop">
          <ac:chgData name="Anderson, Ryan B" userId="6f7328a0-ca09-4a96-ab3a-843aa739da10" providerId="ADAL" clId="{DDCD38DF-1E11-4FD5-AA4F-31C0B6AA84E3}" dt="2022-10-17T20:28:06.833" v="298"/>
          <ac:picMkLst>
            <pc:docMk/>
            <pc:sldMk cId="2145973534" sldId="300"/>
            <ac:picMk id="5" creationId="{5AD6F0DD-30F1-4904-8C85-2F9BE3521A23}"/>
          </ac:picMkLst>
        </pc:picChg>
      </pc:sldChg>
      <pc:sldChg chg="addSp modSp new mod">
        <pc:chgData name="Anderson, Ryan B" userId="6f7328a0-ca09-4a96-ab3a-843aa739da10" providerId="ADAL" clId="{DDCD38DF-1E11-4FD5-AA4F-31C0B6AA84E3}" dt="2022-10-17T20:38:54.002" v="304" actId="14100"/>
        <pc:sldMkLst>
          <pc:docMk/>
          <pc:sldMk cId="741757699" sldId="301"/>
        </pc:sldMkLst>
        <pc:picChg chg="add mod">
          <ac:chgData name="Anderson, Ryan B" userId="6f7328a0-ca09-4a96-ab3a-843aa739da10" providerId="ADAL" clId="{DDCD38DF-1E11-4FD5-AA4F-31C0B6AA84E3}" dt="2022-10-17T20:38:54.002" v="304" actId="14100"/>
          <ac:picMkLst>
            <pc:docMk/>
            <pc:sldMk cId="741757699" sldId="301"/>
            <ac:picMk id="3" creationId="{CEB4E72D-581F-4032-88CB-16F8B72A2C14}"/>
          </ac:picMkLst>
        </pc:picChg>
      </pc:sldChg>
      <pc:sldChg chg="addSp modSp new mod">
        <pc:chgData name="Anderson, Ryan B" userId="6f7328a0-ca09-4a96-ab3a-843aa739da10" providerId="ADAL" clId="{DDCD38DF-1E11-4FD5-AA4F-31C0B6AA84E3}" dt="2022-10-17T21:45:13.954" v="507" actId="1076"/>
        <pc:sldMkLst>
          <pc:docMk/>
          <pc:sldMk cId="3571054251" sldId="302"/>
        </pc:sldMkLst>
        <pc:spChg chg="add mod">
          <ac:chgData name="Anderson, Ryan B" userId="6f7328a0-ca09-4a96-ab3a-843aa739da10" providerId="ADAL" clId="{DDCD38DF-1E11-4FD5-AA4F-31C0B6AA84E3}" dt="2022-10-17T21:44:58.381" v="505" actId="20577"/>
          <ac:spMkLst>
            <pc:docMk/>
            <pc:sldMk cId="3571054251" sldId="302"/>
            <ac:spMk id="4" creationId="{617FEABC-0C08-4DC6-8CDD-324676DA916D}"/>
          </ac:spMkLst>
        </pc:spChg>
        <pc:spChg chg="add mod">
          <ac:chgData name="Anderson, Ryan B" userId="6f7328a0-ca09-4a96-ab3a-843aa739da10" providerId="ADAL" clId="{DDCD38DF-1E11-4FD5-AA4F-31C0B6AA84E3}" dt="2022-10-17T21:45:13.954" v="507" actId="1076"/>
          <ac:spMkLst>
            <pc:docMk/>
            <pc:sldMk cId="3571054251" sldId="302"/>
            <ac:spMk id="6" creationId="{7ED2454C-4C7F-4927-909D-14E7986CF219}"/>
          </ac:spMkLst>
        </pc:spChg>
        <pc:picChg chg="add mod">
          <ac:chgData name="Anderson, Ryan B" userId="6f7328a0-ca09-4a96-ab3a-843aa739da10" providerId="ADAL" clId="{DDCD38DF-1E11-4FD5-AA4F-31C0B6AA84E3}" dt="2022-10-17T21:42:47.980" v="341" actId="14100"/>
          <ac:picMkLst>
            <pc:docMk/>
            <pc:sldMk cId="3571054251" sldId="302"/>
            <ac:picMk id="3" creationId="{0EE2805E-A12D-43E2-B1EC-2FF579D3B7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B83E0-941E-48B9-9A54-61ECF6785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0ACCB-94E8-4D81-B907-FA7C1C071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9E428-0022-4829-804D-A44CEA39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EAA1-5A1D-4FCC-A44C-45CEA28D8D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F3571-EFC3-41ED-B4B1-0FE34ADA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92683-ECE0-47E1-B712-E0A809E5D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8B22-8B8C-47F6-8D53-6C5C01B96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7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5B2C1-4D70-4BD4-B7D4-BA62160C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57DEC-4EE8-444E-9D18-6B72C41C8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D73BA-157B-4049-AEA2-2311EBA8A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EAA1-5A1D-4FCC-A44C-45CEA28D8D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C2365-BC90-40AA-9F2B-E717B0A8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B5BA7-0736-4645-A1DD-3017C031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8B22-8B8C-47F6-8D53-6C5C01B96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9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142AF1-2BC9-4390-A565-FF5129679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6F7DB5-C576-47ED-80DE-D43A795F4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27B3C-27F0-4D60-8D65-3FFFA73F8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EAA1-5A1D-4FCC-A44C-45CEA28D8D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A4B7-0DD3-428C-BBFE-367DA898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0AF31-326C-47A1-A863-AB663B62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8B22-8B8C-47F6-8D53-6C5C01B96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0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90A8-0CEC-4203-B2D9-DE3331DC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E3C22-B6A5-4BC6-B101-F46228421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FFA00-652A-4BA6-8A22-9DE6480C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EAA1-5A1D-4FCC-A44C-45CEA28D8D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75E16-260B-49C6-8EB0-5AFA0355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83A8C-AC68-476F-9A41-06A25F84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8B22-8B8C-47F6-8D53-6C5C01B96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4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6B14-1C8D-4E07-8D87-C1AB1AC1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4E9FB-48B5-46AE-944A-B949F3DD5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856A4-CB4A-440F-9161-00380BFF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EAA1-5A1D-4FCC-A44C-45CEA28D8D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AD77B-7C76-4DE5-B4CF-A44B2BE5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85675-A871-4C93-A076-2899D101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8B22-8B8C-47F6-8D53-6C5C01B96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8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4A404-CFEA-4FBA-A8C2-D0400D5FD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40D84-AB01-4027-80C2-1516EFC4E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2384-6989-4296-8A59-76A94CE15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81BF9-6D49-4D46-9C93-458403A2B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EAA1-5A1D-4FCC-A44C-45CEA28D8D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068D7-CA83-4C3A-A1E7-C14540932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65964-0278-4B7F-85FA-2B3ABF68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8B22-8B8C-47F6-8D53-6C5C01B96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9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0D56-1E7D-4435-A2A3-407B314EE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3667E-15C1-4835-80CD-639D41427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6B430-854B-4EA5-A59F-4CE88C222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FA0AA-75BE-4A13-BCD3-259717B50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430FB1-4B5D-44DE-8C6D-7D6E9C7E2D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F96F2-02CE-4863-94AC-7BA399485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EAA1-5A1D-4FCC-A44C-45CEA28D8D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CE062-895A-4AD3-8279-5CF1F400A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7A21F-316C-4458-A15C-D98B80A2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8B22-8B8C-47F6-8D53-6C5C01B96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1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4C237-E05A-4D1C-869A-6CA7F3135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6A4E2-1CC4-4B58-A0FF-AD61F0B3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EAA1-5A1D-4FCC-A44C-45CEA28D8D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F3911-BDF6-46EF-A50F-171440CEA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A0DDD-786C-4C3C-85F7-7E8E8D4E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8B22-8B8C-47F6-8D53-6C5C01B96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E0826-ED5E-4CAA-840E-B70356C6F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EAA1-5A1D-4FCC-A44C-45CEA28D8D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AD6461-426C-406E-BB6D-76C04333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DEFBC-5FAA-487F-B053-BEE44910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8B22-8B8C-47F6-8D53-6C5C01B96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3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D552-0E53-4B8A-AAA0-5F0620B9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25D4D-70D7-4C6A-92AC-446D87F7F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A1B79-21D0-49D4-A843-CB383E6FC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EF8C9-14D8-4C00-A3F9-E39970D85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EAA1-5A1D-4FCC-A44C-45CEA28D8D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E747E-0AB0-48A5-8F94-EB54B0D09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A8D46-2055-454E-8C8B-1BCD05FB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8B22-8B8C-47F6-8D53-6C5C01B96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8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DBA4-B74B-40C1-81D6-8800E13A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6ED4D3-E36A-48DD-9C13-DF565E7EE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87A0B-0EB8-4CDF-B3D4-6065EBEB2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0E2D5-68BC-4270-9802-633D4099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EAA1-5A1D-4FCC-A44C-45CEA28D8D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47E85-1D1F-4A2A-9FCE-4F9A0197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54903-49D2-44F9-85D8-D1B7A4DB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8B22-8B8C-47F6-8D53-6C5C01B96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614B4-A312-4AAD-AB0F-72D8D73A8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97BE2-7FFB-48AF-B85C-282ECE3AE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0EDB3-4E3F-4D1A-8024-87ED969E8D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35EFEAA1-5A1D-4FCC-A44C-45CEA28D8D0C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B9DFE-807E-4124-ABB7-49FB21C9C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EA180-5A1D-4E8D-AAE2-B73BF1D9F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E8CB8B22-8B8C-47F6-8D53-6C5C01B96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26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6E6C5E42-F7D8-4A89-976D-2DC6DFDE2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8688" cy="6859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E9160B-9C7B-446A-B76A-8503D69CC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60674"/>
            <a:ext cx="9144000" cy="2387600"/>
          </a:xfrm>
          <a:solidFill>
            <a:schemeClr val="bg1">
              <a:alpha val="38000"/>
            </a:schemeClr>
          </a:solidFill>
        </p:spPr>
        <p:txBody>
          <a:bodyPr>
            <a:normAutofit/>
          </a:bodyPr>
          <a:lstStyle/>
          <a:p>
            <a:r>
              <a:rPr lang="en-US" sz="7200" dirty="0">
                <a:ln>
                  <a:solidFill>
                    <a:sysClr val="windowText" lastClr="000000"/>
                  </a:solidFill>
                </a:ln>
              </a:rPr>
              <a:t>Current Events in the Solar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8B99F-CAF5-4463-B0EE-22D86B1E4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2114" y="5148274"/>
            <a:ext cx="4801163" cy="1384552"/>
          </a:xfrm>
          <a:solidFill>
            <a:schemeClr val="bg1">
              <a:alpha val="38000"/>
            </a:schemeClr>
          </a:solidFill>
        </p:spPr>
        <p:txBody>
          <a:bodyPr>
            <a:normAutofit fontScale="92500"/>
          </a:bodyPr>
          <a:lstStyle/>
          <a:p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Ryan Anderson</a:t>
            </a:r>
          </a:p>
          <a:p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USGS Astrogeology Science Center</a:t>
            </a:r>
          </a:p>
          <a:p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October 17, 2022</a:t>
            </a:r>
          </a:p>
        </p:txBody>
      </p:sp>
    </p:spTree>
    <p:extLst>
      <p:ext uri="{BB962C8B-B14F-4D97-AF65-F5344CB8AC3E}">
        <p14:creationId xmlns:p14="http://schemas.microsoft.com/office/powerpoint/2010/main" val="1376603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1F62F-9AE2-49E8-95AB-D7C19C151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5FDF9D-E434-4138-9122-DD6F980C6C31}"/>
              </a:ext>
            </a:extLst>
          </p:cNvPr>
          <p:cNvSpPr txBox="1"/>
          <p:nvPr/>
        </p:nvSpPr>
        <p:spPr>
          <a:xfrm>
            <a:off x="6024562" y="6523316"/>
            <a:ext cx="61674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NASA/JHUAPL/Steve Gribben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F492C-F6B6-4F96-B5AF-84A14BF3857B}"/>
              </a:ext>
            </a:extLst>
          </p:cNvPr>
          <p:cNvSpPr txBox="1"/>
          <p:nvPr/>
        </p:nvSpPr>
        <p:spPr>
          <a:xfrm>
            <a:off x="681038" y="419100"/>
            <a:ext cx="3633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ckwell" panose="02060603020205020403" pitchFamily="18" charset="0"/>
              </a:rPr>
              <a:t>DART impact was on Sept 26!</a:t>
            </a:r>
          </a:p>
        </p:txBody>
      </p:sp>
    </p:spTree>
    <p:extLst>
      <p:ext uri="{BB962C8B-B14F-4D97-AF65-F5344CB8AC3E}">
        <p14:creationId xmlns:p14="http://schemas.microsoft.com/office/powerpoint/2010/main" val="2534911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441jjuxeaq91">
            <a:hlinkClick r:id="" action="ppaction://media"/>
            <a:extLst>
              <a:ext uri="{FF2B5EF4-FFF2-40B4-BE49-F238E27FC236}">
                <a16:creationId xmlns:a16="http://schemas.microsoft.com/office/drawing/2014/main" id="{08770369-060D-4199-97EF-EA2EE1A2BF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5905" y="48904"/>
            <a:ext cx="6760191" cy="67601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43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image of a rock&#10;&#10;Description automatically generated with low confidence">
            <a:extLst>
              <a:ext uri="{FF2B5EF4-FFF2-40B4-BE49-F238E27FC236}">
                <a16:creationId xmlns:a16="http://schemas.microsoft.com/office/drawing/2014/main" id="{D29B8D98-0CD8-4AE5-91A3-296BD3C2C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23" y="0"/>
            <a:ext cx="67893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450B3-8DDD-4106-BE62-E7A8E830930C}"/>
              </a:ext>
            </a:extLst>
          </p:cNvPr>
          <p:cNvSpPr txBox="1"/>
          <p:nvPr/>
        </p:nvSpPr>
        <p:spPr>
          <a:xfrm>
            <a:off x="9608024" y="6581001"/>
            <a:ext cx="2552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NASA/Johns Hopkins APL/Doug Ellison</a:t>
            </a:r>
          </a:p>
        </p:txBody>
      </p:sp>
    </p:spTree>
    <p:extLst>
      <p:ext uri="{BB962C8B-B14F-4D97-AF65-F5344CB8AC3E}">
        <p14:creationId xmlns:p14="http://schemas.microsoft.com/office/powerpoint/2010/main" val="2535025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ght light in the sky&#10;&#10;Description automatically generated with medium confidence">
            <a:extLst>
              <a:ext uri="{FF2B5EF4-FFF2-40B4-BE49-F238E27FC236}">
                <a16:creationId xmlns:a16="http://schemas.microsoft.com/office/drawing/2014/main" id="{2C5C3766-CF95-4367-BE6B-43CA33654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5" y="0"/>
            <a:ext cx="1023104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042BB-C506-48BA-A8B1-68BDDF01238D}"/>
              </a:ext>
            </a:extLst>
          </p:cNvPr>
          <p:cNvSpPr txBox="1"/>
          <p:nvPr/>
        </p:nvSpPr>
        <p:spPr>
          <a:xfrm>
            <a:off x="8375177" y="6334780"/>
            <a:ext cx="3816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CTIO/</a:t>
            </a:r>
            <a:r>
              <a:rPr lang="en-US" sz="1400" dirty="0" err="1"/>
              <a:t>NOIRLab</a:t>
            </a:r>
            <a:r>
              <a:rPr lang="en-US" sz="1400" dirty="0"/>
              <a:t>/SOAR/NSF/AURA/T. </a:t>
            </a:r>
            <a:r>
              <a:rPr lang="en-US" sz="1400" dirty="0" err="1"/>
              <a:t>Kareta</a:t>
            </a:r>
            <a:r>
              <a:rPr lang="en-US" sz="1400" dirty="0"/>
              <a:t> (Lowell Observatory), M. Knight (US Naval Academy)</a:t>
            </a:r>
          </a:p>
        </p:txBody>
      </p:sp>
    </p:spTree>
    <p:extLst>
      <p:ext uri="{BB962C8B-B14F-4D97-AF65-F5344CB8AC3E}">
        <p14:creationId xmlns:p14="http://schemas.microsoft.com/office/powerpoint/2010/main" val="1758550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DDA84453-8237-4F33-ABD5-426CAC3CE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8" y="548543"/>
            <a:ext cx="5662540" cy="5662540"/>
          </a:xfrm>
        </p:spPr>
      </p:pic>
      <p:pic>
        <p:nvPicPr>
          <p:cNvPr id="7" name="Picture 6" descr="A bright light in the dark sky&#10;&#10;Description automatically generated with medium confidence">
            <a:extLst>
              <a:ext uri="{FF2B5EF4-FFF2-40B4-BE49-F238E27FC236}">
                <a16:creationId xmlns:a16="http://schemas.microsoft.com/office/drawing/2014/main" id="{9A8F293B-9343-4D0B-ADE3-0FE039883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25" y="548543"/>
            <a:ext cx="5697582" cy="56625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F9F3FC-299C-4322-8A9D-544ADC6B0AA2}"/>
              </a:ext>
            </a:extLst>
          </p:cNvPr>
          <p:cNvSpPr txBox="1"/>
          <p:nvPr/>
        </p:nvSpPr>
        <p:spPr>
          <a:xfrm>
            <a:off x="0" y="0"/>
            <a:ext cx="99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Hubble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8FCD60-6190-4367-A037-68E2113F28D2}"/>
              </a:ext>
            </a:extLst>
          </p:cNvPr>
          <p:cNvSpPr txBox="1"/>
          <p:nvPr/>
        </p:nvSpPr>
        <p:spPr>
          <a:xfrm>
            <a:off x="11549987" y="36293"/>
            <a:ext cx="99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JWST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A493F7-62D4-4C17-8391-9109B4592D09}"/>
              </a:ext>
            </a:extLst>
          </p:cNvPr>
          <p:cNvSpPr txBox="1"/>
          <p:nvPr/>
        </p:nvSpPr>
        <p:spPr>
          <a:xfrm>
            <a:off x="31845" y="6600916"/>
            <a:ext cx="12302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Science: NASA, ESA, CSA, Jian-Yang Li (PSI), Cristina Thomas (Northern Arizona University), Ian Wong (NASA-GSFC); image processing: Joseph DePasquale (</a:t>
            </a:r>
            <a:r>
              <a:rPr lang="en-US" sz="1200" dirty="0" err="1"/>
              <a:t>STScI</a:t>
            </a:r>
            <a:r>
              <a:rPr lang="en-US" sz="1200" dirty="0"/>
              <a:t>), Alyssa Pagan (</a:t>
            </a:r>
            <a:r>
              <a:rPr lang="en-US" sz="1200" dirty="0" err="1"/>
              <a:t>STScI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3035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3908ECE-B12F-4D3C-BAE1-2628B7500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40"/>
            <a:ext cx="12192000" cy="6473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68FD7B-09CA-4516-B971-367065AC383C}"/>
              </a:ext>
            </a:extLst>
          </p:cNvPr>
          <p:cNvSpPr txBox="1"/>
          <p:nvPr/>
        </p:nvSpPr>
        <p:spPr>
          <a:xfrm>
            <a:off x="11018293" y="6581001"/>
            <a:ext cx="11737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ASI/NASA</a:t>
            </a:r>
          </a:p>
        </p:txBody>
      </p:sp>
    </p:spTree>
    <p:extLst>
      <p:ext uri="{BB962C8B-B14F-4D97-AF65-F5344CB8AC3E}">
        <p14:creationId xmlns:p14="http://schemas.microsoft.com/office/powerpoint/2010/main" val="409072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511DE-1D2F-4E80-871F-D1C135C00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73"/>
            <a:ext cx="12192000" cy="6399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6AF50-04BD-4C57-BA36-26B4F162EF45}"/>
              </a:ext>
            </a:extLst>
          </p:cNvPr>
          <p:cNvSpPr txBox="1"/>
          <p:nvPr/>
        </p:nvSpPr>
        <p:spPr>
          <a:xfrm>
            <a:off x="11063785" y="6211584"/>
            <a:ext cx="10426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ASI/NASA/AP</a:t>
            </a:r>
          </a:p>
        </p:txBody>
      </p:sp>
    </p:spTree>
    <p:extLst>
      <p:ext uri="{BB962C8B-B14F-4D97-AF65-F5344CB8AC3E}">
        <p14:creationId xmlns:p14="http://schemas.microsoft.com/office/powerpoint/2010/main" val="1180254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EB4E72D-581F-4032-88CB-16F8B72A2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"/>
            <a:ext cx="12192686" cy="68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57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C04B74EC-F109-4C02-8EBD-0B326FE26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643B27-A86C-4722-B208-1CBBB4CE8A8A}"/>
              </a:ext>
            </a:extLst>
          </p:cNvPr>
          <p:cNvSpPr txBox="1"/>
          <p:nvPr/>
        </p:nvSpPr>
        <p:spPr>
          <a:xfrm>
            <a:off x="10663238" y="6539984"/>
            <a:ext cx="2247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ISRO / ISSDC / Cowart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784DD-5470-42A7-8EBB-786770D409BF}"/>
              </a:ext>
            </a:extLst>
          </p:cNvPr>
          <p:cNvSpPr txBox="1"/>
          <p:nvPr/>
        </p:nvSpPr>
        <p:spPr>
          <a:xfrm>
            <a:off x="-1" y="0"/>
            <a:ext cx="3033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Mars Orbiter Mission ended on October 3</a:t>
            </a:r>
          </a:p>
        </p:txBody>
      </p:sp>
    </p:spTree>
    <p:extLst>
      <p:ext uri="{BB962C8B-B14F-4D97-AF65-F5344CB8AC3E}">
        <p14:creationId xmlns:p14="http://schemas.microsoft.com/office/powerpoint/2010/main" val="152254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elenterate, hydrozoan&#10;&#10;Description automatically generated">
            <a:extLst>
              <a:ext uri="{FF2B5EF4-FFF2-40B4-BE49-F238E27FC236}">
                <a16:creationId xmlns:a16="http://schemas.microsoft.com/office/drawing/2014/main" id="{0DB091C4-99E0-45C7-A891-7DBAA81DE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F67F3-9F45-4679-9CB6-54C78808F809}"/>
              </a:ext>
            </a:extLst>
          </p:cNvPr>
          <p:cNvSpPr txBox="1"/>
          <p:nvPr/>
        </p:nvSpPr>
        <p:spPr>
          <a:xfrm>
            <a:off x="0" y="0"/>
            <a:ext cx="27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False color HiRISE image of Mars dunes</a:t>
            </a:r>
          </a:p>
        </p:txBody>
      </p:sp>
    </p:spTree>
    <p:extLst>
      <p:ext uri="{BB962C8B-B14F-4D97-AF65-F5344CB8AC3E}">
        <p14:creationId xmlns:p14="http://schemas.microsoft.com/office/powerpoint/2010/main" val="2441000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black, dark&#10;&#10;Description automatically generated">
            <a:extLst>
              <a:ext uri="{FF2B5EF4-FFF2-40B4-BE49-F238E27FC236}">
                <a16:creationId xmlns:a16="http://schemas.microsoft.com/office/drawing/2014/main" id="{B47AE14D-3CE4-4BCD-8084-722CCF555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"/>
            <a:ext cx="5703174" cy="612648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1D1F6E2-2E69-4B09-94B0-B7BD01AD6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0" y="365760"/>
            <a:ext cx="612648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32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rater, outdoor, nature, tall&#10;&#10;Description automatically generated">
            <a:extLst>
              <a:ext uri="{FF2B5EF4-FFF2-40B4-BE49-F238E27FC236}">
                <a16:creationId xmlns:a16="http://schemas.microsoft.com/office/drawing/2014/main" id="{9E023079-3E71-4363-95D7-39CB4CB5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" y="0"/>
            <a:ext cx="102485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CA18CA-DF65-4964-A913-A1D7242971F6}"/>
              </a:ext>
            </a:extLst>
          </p:cNvPr>
          <p:cNvSpPr txBox="1"/>
          <p:nvPr/>
        </p:nvSpPr>
        <p:spPr>
          <a:xfrm>
            <a:off x="1038225" y="0"/>
            <a:ext cx="275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ckwell" panose="02060603020205020403" pitchFamily="18" charset="0"/>
              </a:rPr>
              <a:t>False color HiRISE image of fresh impacts detected by </a:t>
            </a:r>
            <a:r>
              <a:rPr 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InSight</a:t>
            </a:r>
            <a:r>
              <a:rPr lang="en-US" dirty="0">
                <a:solidFill>
                  <a:schemeClr val="bg1"/>
                </a:solidFill>
                <a:latin typeface="Rockwell" panose="020606030202050204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3546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37E021-CBD0-47E1-ABD1-B2B8B474F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840" y="0"/>
            <a:ext cx="5154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34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road&#10;&#10;Description automatically generated with low confidence">
            <a:extLst>
              <a:ext uri="{FF2B5EF4-FFF2-40B4-BE49-F238E27FC236}">
                <a16:creationId xmlns:a16="http://schemas.microsoft.com/office/drawing/2014/main" id="{B6677639-1195-4505-9B9B-A522953E5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" y="0"/>
            <a:ext cx="11926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0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atellite image of a landmass&#10;&#10;Description automatically generated with low confidence">
            <a:extLst>
              <a:ext uri="{FF2B5EF4-FFF2-40B4-BE49-F238E27FC236}">
                <a16:creationId xmlns:a16="http://schemas.microsoft.com/office/drawing/2014/main" id="{F8F67B4C-0B33-422C-B2C8-89768124C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399"/>
            <a:ext cx="12192000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12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B4823E-7BF3-4C20-AE38-D087AD887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1089" r="21680" b="37640"/>
          <a:stretch/>
        </p:blipFill>
        <p:spPr>
          <a:xfrm>
            <a:off x="0" y="1569244"/>
            <a:ext cx="12118662" cy="3719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6254F5-9280-4389-9ACA-AFD5F34B2210}"/>
              </a:ext>
            </a:extLst>
          </p:cNvPr>
          <p:cNvSpPr txBox="1"/>
          <p:nvPr/>
        </p:nvSpPr>
        <p:spPr>
          <a:xfrm>
            <a:off x="10553701" y="6581001"/>
            <a:ext cx="22336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NASA/JPL-Caltech/MSSS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D06C4-B5CE-43FE-8E48-D5EE00B75B0F}"/>
              </a:ext>
            </a:extLst>
          </p:cNvPr>
          <p:cNvSpPr txBox="1"/>
          <p:nvPr/>
        </p:nvSpPr>
        <p:spPr>
          <a:xfrm>
            <a:off x="47625" y="9525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Panorama near Sierra </a:t>
            </a:r>
            <a:r>
              <a:rPr lang="en-US" dirty="0" err="1">
                <a:latin typeface="Rockwell" panose="02060603020205020403" pitchFamily="18" charset="0"/>
              </a:rPr>
              <a:t>Maigualida</a:t>
            </a:r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May 22, 2022 (Sol 3481)</a:t>
            </a:r>
          </a:p>
        </p:txBody>
      </p:sp>
    </p:spTree>
    <p:extLst>
      <p:ext uri="{BB962C8B-B14F-4D97-AF65-F5344CB8AC3E}">
        <p14:creationId xmlns:p14="http://schemas.microsoft.com/office/powerpoint/2010/main" val="2505039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A9FFACA5-B3B7-45D5-84D4-A2E374E82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697"/>
            <a:ext cx="12192000" cy="5254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EA88BA-5F06-4672-B6F6-02F1C0F5ABF8}"/>
              </a:ext>
            </a:extLst>
          </p:cNvPr>
          <p:cNvSpPr txBox="1"/>
          <p:nvPr/>
        </p:nvSpPr>
        <p:spPr>
          <a:xfrm>
            <a:off x="10553701" y="6581001"/>
            <a:ext cx="22336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NASA/JPL-Caltech/MSSS</a:t>
            </a:r>
          </a:p>
        </p:txBody>
      </p:sp>
    </p:spTree>
    <p:extLst>
      <p:ext uri="{BB962C8B-B14F-4D97-AF65-F5344CB8AC3E}">
        <p14:creationId xmlns:p14="http://schemas.microsoft.com/office/powerpoint/2010/main" val="4224985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74343-3E91-4482-9D1E-67C965295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84100BF9-ABDF-4CF4-98B4-2E37EC3F4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32195"/>
            <a:ext cx="5159308" cy="379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11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D730A98-A412-488F-BB74-41857A954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67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rocky area&#10;&#10;Description automatically generated with low confidence">
            <a:extLst>
              <a:ext uri="{FF2B5EF4-FFF2-40B4-BE49-F238E27FC236}">
                <a16:creationId xmlns:a16="http://schemas.microsoft.com/office/drawing/2014/main" id="{94CCC5AC-1C05-4FDD-8DFE-7CF5C8F23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/>
          <a:stretch/>
        </p:blipFill>
        <p:spPr>
          <a:xfrm>
            <a:off x="0" y="1564390"/>
            <a:ext cx="12181045" cy="2578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DDC670-B4C0-4430-84BE-2829226AA1CB}"/>
              </a:ext>
            </a:extLst>
          </p:cNvPr>
          <p:cNvSpPr txBox="1"/>
          <p:nvPr/>
        </p:nvSpPr>
        <p:spPr>
          <a:xfrm>
            <a:off x="10239375" y="4143375"/>
            <a:ext cx="21145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NASA/JPL-Caltech/ASU/MSSS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CD6DE-30A7-4629-80FC-A6DE092E3472}"/>
              </a:ext>
            </a:extLst>
          </p:cNvPr>
          <p:cNvSpPr txBox="1"/>
          <p:nvPr/>
        </p:nvSpPr>
        <p:spPr>
          <a:xfrm>
            <a:off x="0" y="0"/>
            <a:ext cx="27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Igneous rocks on the floor of </a:t>
            </a:r>
            <a:r>
              <a:rPr lang="en-US" dirty="0" err="1">
                <a:latin typeface="Rockwell" panose="02060603020205020403" pitchFamily="18" charset="0"/>
              </a:rPr>
              <a:t>Jezero</a:t>
            </a:r>
            <a:r>
              <a:rPr lang="en-US" dirty="0">
                <a:latin typeface="Rockwell" panose="02060603020205020403" pitchFamily="18" charset="0"/>
              </a:rPr>
              <a:t> crater.</a:t>
            </a:r>
          </a:p>
        </p:txBody>
      </p:sp>
    </p:spTree>
    <p:extLst>
      <p:ext uri="{BB962C8B-B14F-4D97-AF65-F5344CB8AC3E}">
        <p14:creationId xmlns:p14="http://schemas.microsoft.com/office/powerpoint/2010/main" val="3470000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andy&#10;&#10;Description automatically generated">
            <a:extLst>
              <a:ext uri="{FF2B5EF4-FFF2-40B4-BE49-F238E27FC236}">
                <a16:creationId xmlns:a16="http://schemas.microsoft.com/office/drawing/2014/main" id="{7CD2B1F7-EC70-4C48-AF8A-AA0704FAF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35" y="0"/>
            <a:ext cx="51449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057A2E-C8EE-431D-8853-E9A4781331C7}"/>
              </a:ext>
            </a:extLst>
          </p:cNvPr>
          <p:cNvSpPr txBox="1"/>
          <p:nvPr/>
        </p:nvSpPr>
        <p:spPr>
          <a:xfrm>
            <a:off x="10229851" y="6581001"/>
            <a:ext cx="2257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NASA/JPL-Caltech/ASU/MSSS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E76037-0858-4A41-9734-EAF3E0B88116}"/>
              </a:ext>
            </a:extLst>
          </p:cNvPr>
          <p:cNvSpPr txBox="1"/>
          <p:nvPr/>
        </p:nvSpPr>
        <p:spPr>
          <a:xfrm>
            <a:off x="0" y="0"/>
            <a:ext cx="275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Delta remnant Kodiak, with </a:t>
            </a:r>
            <a:r>
              <a:rPr lang="en-US" dirty="0" err="1">
                <a:latin typeface="Rockwell" panose="02060603020205020403" pitchFamily="18" charset="0"/>
              </a:rPr>
              <a:t>Jezero</a:t>
            </a:r>
            <a:r>
              <a:rPr lang="en-US" dirty="0">
                <a:latin typeface="Rockwell" panose="02060603020205020403" pitchFamily="18" charset="0"/>
              </a:rPr>
              <a:t> crater rim in the background.</a:t>
            </a:r>
          </a:p>
        </p:txBody>
      </p:sp>
    </p:spTree>
    <p:extLst>
      <p:ext uri="{BB962C8B-B14F-4D97-AF65-F5344CB8AC3E}">
        <p14:creationId xmlns:p14="http://schemas.microsoft.com/office/powerpoint/2010/main" val="954268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B769A809-B593-45FD-BA31-52698CDC5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0"/>
            <a:ext cx="6800850" cy="6800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31716B-ED2F-44BB-A7A9-B662CF991748}"/>
              </a:ext>
            </a:extLst>
          </p:cNvPr>
          <p:cNvSpPr txBox="1"/>
          <p:nvPr/>
        </p:nvSpPr>
        <p:spPr>
          <a:xfrm>
            <a:off x="-1" y="0"/>
            <a:ext cx="49049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Venus night side in infrared as seen by Akatsuki</a:t>
            </a:r>
          </a:p>
          <a:p>
            <a:endParaRPr lang="en-US" sz="2000" dirty="0">
              <a:latin typeface="Rockwell" panose="02060603020205020403" pitchFamily="18" charset="0"/>
            </a:endParaRPr>
          </a:p>
          <a:p>
            <a:endParaRPr lang="en-US" sz="2000" dirty="0">
              <a:latin typeface="Rockwell" panose="02060603020205020403" pitchFamily="18" charset="0"/>
            </a:endParaRPr>
          </a:p>
          <a:p>
            <a:r>
              <a:rPr lang="en-US" sz="2000" dirty="0">
                <a:latin typeface="Rockwell" panose="02060603020205020403" pitchFamily="18" charset="0"/>
              </a:rPr>
              <a:t>Two NASA missions to Venus will launch around 2030:</a:t>
            </a:r>
          </a:p>
          <a:p>
            <a:endParaRPr lang="en-US" sz="2000" dirty="0">
              <a:latin typeface="Rockwell" panose="02060603020205020403" pitchFamily="18" charset="0"/>
            </a:endParaRPr>
          </a:p>
          <a:p>
            <a:r>
              <a:rPr lang="en-US" sz="2000" dirty="0">
                <a:latin typeface="Rockwell" panose="02060603020205020403" pitchFamily="18" charset="0"/>
              </a:rPr>
              <a:t>DAVINCI+ (Deep Atmosphere Venus Investigation of Noble gases, Chemistry, and Imaging)</a:t>
            </a:r>
          </a:p>
          <a:p>
            <a:endParaRPr lang="en-US" sz="2000" dirty="0">
              <a:latin typeface="Rockwell" panose="02060603020205020403" pitchFamily="18" charset="0"/>
            </a:endParaRPr>
          </a:p>
          <a:p>
            <a:r>
              <a:rPr lang="en-US" sz="2000" dirty="0">
                <a:latin typeface="Rockwell" panose="02060603020205020403" pitchFamily="18" charset="0"/>
              </a:rPr>
              <a:t>VERITAS (Venus Emissivity, Radio Science, </a:t>
            </a:r>
            <a:r>
              <a:rPr lang="en-US" sz="2000" dirty="0" err="1">
                <a:latin typeface="Rockwell" panose="02060603020205020403" pitchFamily="18" charset="0"/>
              </a:rPr>
              <a:t>InSAR</a:t>
            </a:r>
            <a:r>
              <a:rPr lang="en-US" sz="2000" dirty="0">
                <a:latin typeface="Rockwell" panose="02060603020205020403" pitchFamily="18" charset="0"/>
              </a:rPr>
              <a:t>, Topography, and Spectroscopy)</a:t>
            </a:r>
          </a:p>
        </p:txBody>
      </p:sp>
    </p:spTree>
    <p:extLst>
      <p:ext uri="{BB962C8B-B14F-4D97-AF65-F5344CB8AC3E}">
        <p14:creationId xmlns:p14="http://schemas.microsoft.com/office/powerpoint/2010/main" val="89657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7C335-C5D0-4B73-9968-7E347E949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620"/>
            <a:ext cx="12192000" cy="3420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9CB0AA-7B79-4366-9070-5D18D87A017C}"/>
              </a:ext>
            </a:extLst>
          </p:cNvPr>
          <p:cNvSpPr txBox="1"/>
          <p:nvPr/>
        </p:nvSpPr>
        <p:spPr>
          <a:xfrm>
            <a:off x="10144126" y="5214938"/>
            <a:ext cx="2257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NASA/JPL-Caltech/ASU/MSSS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857D80-01E0-44E3-8112-D7BF968EA353}"/>
              </a:ext>
            </a:extLst>
          </p:cNvPr>
          <p:cNvSpPr txBox="1"/>
          <p:nvPr/>
        </p:nvSpPr>
        <p:spPr>
          <a:xfrm>
            <a:off x="0" y="0"/>
            <a:ext cx="27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Panorama from the foot of the delta.</a:t>
            </a:r>
          </a:p>
        </p:txBody>
      </p:sp>
    </p:spTree>
    <p:extLst>
      <p:ext uri="{BB962C8B-B14F-4D97-AF65-F5344CB8AC3E}">
        <p14:creationId xmlns:p14="http://schemas.microsoft.com/office/powerpoint/2010/main" val="3093257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693FE01-44F7-433A-A1A5-A46E2FF97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F78AE8-C79D-4240-91CC-A767ECE31B6B}"/>
              </a:ext>
            </a:extLst>
          </p:cNvPr>
          <p:cNvSpPr txBox="1"/>
          <p:nvPr/>
        </p:nvSpPr>
        <p:spPr>
          <a:xfrm>
            <a:off x="10277475" y="6581001"/>
            <a:ext cx="21145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NASA/JPL-Caltech/ASU/MSSS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75F2D-49EB-403A-8BAD-DC3031603886}"/>
              </a:ext>
            </a:extLst>
          </p:cNvPr>
          <p:cNvSpPr txBox="1"/>
          <p:nvPr/>
        </p:nvSpPr>
        <p:spPr>
          <a:xfrm>
            <a:off x="5210175" y="5700713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Two sampled locations on the </a:t>
            </a:r>
            <a:r>
              <a:rPr lang="en-US" dirty="0" err="1">
                <a:latin typeface="Rockwell" panose="02060603020205020403" pitchFamily="18" charset="0"/>
              </a:rPr>
              <a:t>Jezero</a:t>
            </a:r>
            <a:r>
              <a:rPr lang="en-US" dirty="0">
                <a:latin typeface="Rockwell" panose="02060603020205020403" pitchFamily="18" charset="0"/>
              </a:rPr>
              <a:t> delta. Wildcat Ridge contains organics.</a:t>
            </a:r>
          </a:p>
        </p:txBody>
      </p:sp>
    </p:spTree>
    <p:extLst>
      <p:ext uri="{BB962C8B-B14F-4D97-AF65-F5344CB8AC3E}">
        <p14:creationId xmlns:p14="http://schemas.microsoft.com/office/powerpoint/2010/main" val="2832755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or handle&#10;&#10;Description automatically generated with low confidence">
            <a:extLst>
              <a:ext uri="{FF2B5EF4-FFF2-40B4-BE49-F238E27FC236}">
                <a16:creationId xmlns:a16="http://schemas.microsoft.com/office/drawing/2014/main" id="{4D1B3732-AA26-4EE1-8FCD-8A88D0420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7" y="1236395"/>
            <a:ext cx="5895833" cy="4385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D6F0DD-30F1-4904-8C85-2F9BE3521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340"/>
          <a:stretch/>
        </p:blipFill>
        <p:spPr>
          <a:xfrm>
            <a:off x="40943" y="1236395"/>
            <a:ext cx="6182405" cy="438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73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beach&#10;&#10;Description automatically generated">
            <a:extLst>
              <a:ext uri="{FF2B5EF4-FFF2-40B4-BE49-F238E27FC236}">
                <a16:creationId xmlns:a16="http://schemas.microsoft.com/office/drawing/2014/main" id="{826C2915-7353-49A0-AF4A-FCAB979AB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46"/>
            <a:ext cx="12192000" cy="6746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20317-802E-48C4-B01D-4C655703B19C}"/>
              </a:ext>
            </a:extLst>
          </p:cNvPr>
          <p:cNvSpPr txBox="1"/>
          <p:nvPr/>
        </p:nvSpPr>
        <p:spPr>
          <a:xfrm>
            <a:off x="10101262" y="6432922"/>
            <a:ext cx="2000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China News Service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5F4CF-8398-4620-8269-536EB4C06DE1}"/>
              </a:ext>
            </a:extLst>
          </p:cNvPr>
          <p:cNvSpPr txBox="1"/>
          <p:nvPr/>
        </p:nvSpPr>
        <p:spPr>
          <a:xfrm>
            <a:off x="190703" y="234712"/>
            <a:ext cx="2327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Tianwen-1 lander and </a:t>
            </a:r>
            <a:r>
              <a:rPr lang="en-US" dirty="0" err="1">
                <a:latin typeface="Rockwell" panose="02060603020205020403" pitchFamily="18" charset="0"/>
              </a:rPr>
              <a:t>Zhurong</a:t>
            </a:r>
            <a:r>
              <a:rPr lang="en-US" dirty="0">
                <a:latin typeface="Rockwell" panose="02060603020205020403" pitchFamily="18" charset="0"/>
              </a:rPr>
              <a:t> rover landed May 2021</a:t>
            </a:r>
          </a:p>
        </p:txBody>
      </p:sp>
    </p:spTree>
    <p:extLst>
      <p:ext uri="{BB962C8B-B14F-4D97-AF65-F5344CB8AC3E}">
        <p14:creationId xmlns:p14="http://schemas.microsoft.com/office/powerpoint/2010/main" val="1353842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ulpture&#10;&#10;Description automatically generated">
            <a:extLst>
              <a:ext uri="{FF2B5EF4-FFF2-40B4-BE49-F238E27FC236}">
                <a16:creationId xmlns:a16="http://schemas.microsoft.com/office/drawing/2014/main" id="{DC19DB2F-4A72-4B8C-9457-59FCF1319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CED6D0-58B7-49EC-8109-577A13077E03}"/>
              </a:ext>
            </a:extLst>
          </p:cNvPr>
          <p:cNvSpPr txBox="1"/>
          <p:nvPr/>
        </p:nvSpPr>
        <p:spPr>
          <a:xfrm>
            <a:off x="9144000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NASA / JPL-Caltech / MSSS / Seán Doran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39889-00CF-4409-A6C6-0FEC42CBE043}"/>
              </a:ext>
            </a:extLst>
          </p:cNvPr>
          <p:cNvSpPr txBox="1"/>
          <p:nvPr/>
        </p:nvSpPr>
        <p:spPr>
          <a:xfrm>
            <a:off x="-1" y="0"/>
            <a:ext cx="2596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Swirling storms on Jupiter, as seen by JUNO</a:t>
            </a:r>
          </a:p>
        </p:txBody>
      </p:sp>
    </p:spTree>
    <p:extLst>
      <p:ext uri="{BB962C8B-B14F-4D97-AF65-F5344CB8AC3E}">
        <p14:creationId xmlns:p14="http://schemas.microsoft.com/office/powerpoint/2010/main" val="1928896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99D31E4-3113-46A7-B270-26D03891E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" y="2744532"/>
            <a:ext cx="12158118" cy="4113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D7F5BA-97AE-4ED5-9CEE-FF629DC14EDB}"/>
              </a:ext>
            </a:extLst>
          </p:cNvPr>
          <p:cNvSpPr txBox="1"/>
          <p:nvPr/>
        </p:nvSpPr>
        <p:spPr>
          <a:xfrm>
            <a:off x="8886824" y="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NASA/JPL-Caltech/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SwRI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/MSSS/Kevin M. Gill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8722E-1F8B-4D57-86CC-ACA995C05A12}"/>
              </a:ext>
            </a:extLst>
          </p:cNvPr>
          <p:cNvSpPr txBox="1"/>
          <p:nvPr/>
        </p:nvSpPr>
        <p:spPr>
          <a:xfrm>
            <a:off x="-1" y="0"/>
            <a:ext cx="453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Io’s shadow on Jupiter, as seen by JUNO</a:t>
            </a:r>
          </a:p>
        </p:txBody>
      </p:sp>
    </p:spTree>
    <p:extLst>
      <p:ext uri="{BB962C8B-B14F-4D97-AF65-F5344CB8AC3E}">
        <p14:creationId xmlns:p14="http://schemas.microsoft.com/office/powerpoint/2010/main" val="4147175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C6A897D5-4F51-4E1B-A488-886819239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r="5373"/>
          <a:stretch/>
        </p:blipFill>
        <p:spPr>
          <a:xfrm rot="16200000">
            <a:off x="2728288" y="-1792165"/>
            <a:ext cx="6735425" cy="10383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1D76D8-A7BE-40E5-B6C2-77D6EA9FC543}"/>
              </a:ext>
            </a:extLst>
          </p:cNvPr>
          <p:cNvSpPr txBox="1"/>
          <p:nvPr/>
        </p:nvSpPr>
        <p:spPr>
          <a:xfrm>
            <a:off x="81887" y="907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Europa as seen by JUNO on Sept 29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6C91A-1DB1-46C8-8F14-31B0484E4F9D}"/>
              </a:ext>
            </a:extLst>
          </p:cNvPr>
          <p:cNvSpPr txBox="1"/>
          <p:nvPr/>
        </p:nvSpPr>
        <p:spPr>
          <a:xfrm>
            <a:off x="6096000" y="654915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NASA/JPL-Caltech/</a:t>
            </a:r>
            <a:r>
              <a:rPr lang="en-US" sz="1200" dirty="0" err="1"/>
              <a:t>SwRI</a:t>
            </a:r>
            <a:r>
              <a:rPr lang="en-US" sz="1200" dirty="0"/>
              <a:t>/MSSS/Björn </a:t>
            </a:r>
            <a:r>
              <a:rPr lang="en-US" sz="1200" dirty="0" err="1"/>
              <a:t>Jónsson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10325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2C9DBEB8-371C-4885-8B13-5227BC17A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64" y="0"/>
            <a:ext cx="927847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66BA0B-AFB8-4F2E-9344-3827F5C8C439}"/>
              </a:ext>
            </a:extLst>
          </p:cNvPr>
          <p:cNvSpPr txBox="1"/>
          <p:nvPr/>
        </p:nvSpPr>
        <p:spPr>
          <a:xfrm>
            <a:off x="8982637" y="6581001"/>
            <a:ext cx="3279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/>
              <a:t>NASA / Jet Propulsion </a:t>
            </a:r>
            <a:r>
              <a:rPr lang="fr-FR" sz="1200" dirty="0" err="1"/>
              <a:t>Lab</a:t>
            </a:r>
            <a:r>
              <a:rPr lang="fr-FR" sz="1200" dirty="0"/>
              <a:t>-Caltech / SETI Institute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9188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DD884DFB-580C-4ACD-90B0-7CE7B5CC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11" y="0"/>
            <a:ext cx="79585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4181F-0D3E-43E9-8D1A-7D0CF0277C52}"/>
              </a:ext>
            </a:extLst>
          </p:cNvPr>
          <p:cNvSpPr txBox="1"/>
          <p:nvPr/>
        </p:nvSpPr>
        <p:spPr>
          <a:xfrm>
            <a:off x="4755846" y="6566074"/>
            <a:ext cx="73949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NASA/ESA/CSA/Jupiter ERS Team/Ricardo </a:t>
            </a:r>
            <a:r>
              <a:rPr lang="en-US" sz="1200" dirty="0" err="1"/>
              <a:t>Hueso</a:t>
            </a:r>
            <a:r>
              <a:rPr lang="en-US" sz="1200" dirty="0"/>
              <a:t> (UPV/EHU)/Judy Schmidt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940C1-14CE-444E-AC68-4D6C20A7FB0A}"/>
              </a:ext>
            </a:extLst>
          </p:cNvPr>
          <p:cNvSpPr txBox="1"/>
          <p:nvPr/>
        </p:nvSpPr>
        <p:spPr>
          <a:xfrm>
            <a:off x="-1" y="0"/>
            <a:ext cx="259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JWST infrared view of Jupiter and moons</a:t>
            </a:r>
          </a:p>
        </p:txBody>
      </p:sp>
    </p:spTree>
    <p:extLst>
      <p:ext uri="{BB962C8B-B14F-4D97-AF65-F5344CB8AC3E}">
        <p14:creationId xmlns:p14="http://schemas.microsoft.com/office/powerpoint/2010/main" val="3481105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D1D2B84-0F41-4015-9CD6-4C6914A10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94" y="0"/>
            <a:ext cx="79576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85B24-1B5B-48D7-992C-43AB7DE9B21C}"/>
              </a:ext>
            </a:extLst>
          </p:cNvPr>
          <p:cNvSpPr txBox="1"/>
          <p:nvPr/>
        </p:nvSpPr>
        <p:spPr>
          <a:xfrm>
            <a:off x="4755846" y="6566074"/>
            <a:ext cx="73949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NASA/ESA/CSA/Jupiter ERS Team/Ricardo </a:t>
            </a:r>
            <a:r>
              <a:rPr lang="en-US" sz="1200" dirty="0" err="1"/>
              <a:t>Hueso</a:t>
            </a:r>
            <a:r>
              <a:rPr lang="en-US" sz="1200" dirty="0"/>
              <a:t> (UPV/EHU)/Judy Schmidt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F33DF-0614-4A3D-8AE9-731CC4C790A3}"/>
              </a:ext>
            </a:extLst>
          </p:cNvPr>
          <p:cNvSpPr txBox="1"/>
          <p:nvPr/>
        </p:nvSpPr>
        <p:spPr>
          <a:xfrm>
            <a:off x="-1" y="0"/>
            <a:ext cx="259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JWST infrared view of Jupiter and moons</a:t>
            </a:r>
          </a:p>
        </p:txBody>
      </p:sp>
    </p:spTree>
    <p:extLst>
      <p:ext uri="{BB962C8B-B14F-4D97-AF65-F5344CB8AC3E}">
        <p14:creationId xmlns:p14="http://schemas.microsoft.com/office/powerpoint/2010/main" val="4273311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ound, outdoor, insect&#10;&#10;Description automatically generated">
            <a:extLst>
              <a:ext uri="{FF2B5EF4-FFF2-40B4-BE49-F238E27FC236}">
                <a16:creationId xmlns:a16="http://schemas.microsoft.com/office/drawing/2014/main" id="{0280CB99-1B64-4158-9049-49AEF69F7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5" y="0"/>
            <a:ext cx="1118417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D41E3F-DDA7-467D-9938-C37C37A67DA0}"/>
              </a:ext>
            </a:extLst>
          </p:cNvPr>
          <p:cNvSpPr txBox="1"/>
          <p:nvPr/>
        </p:nvSpPr>
        <p:spPr>
          <a:xfrm>
            <a:off x="9753603" y="-46554"/>
            <a:ext cx="26336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CSNA/</a:t>
            </a:r>
            <a:r>
              <a:rPr lang="en-US" sz="1400" dirty="0" err="1"/>
              <a:t>Siyu</a:t>
            </a:r>
            <a:r>
              <a:rPr lang="en-US" sz="1400" dirty="0"/>
              <a:t> Zhang/Kevin M. Gill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6E1848-E2BF-4882-AE62-61E0EC7FFB67}"/>
              </a:ext>
            </a:extLst>
          </p:cNvPr>
          <p:cNvSpPr txBox="1"/>
          <p:nvPr/>
        </p:nvSpPr>
        <p:spPr>
          <a:xfrm>
            <a:off x="419100" y="0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Rockwell" panose="02060603020205020403" pitchFamily="18" charset="0"/>
              </a:rPr>
              <a:t>Chang’e</a:t>
            </a:r>
            <a:r>
              <a:rPr lang="en-US" dirty="0">
                <a:latin typeface="Rockwell" panose="02060603020205020403" pitchFamily="18" charset="0"/>
              </a:rPr>
              <a:t> 4 landed in January 2019</a:t>
            </a:r>
          </a:p>
        </p:txBody>
      </p:sp>
    </p:spTree>
    <p:extLst>
      <p:ext uri="{BB962C8B-B14F-4D97-AF65-F5344CB8AC3E}">
        <p14:creationId xmlns:p14="http://schemas.microsoft.com/office/powerpoint/2010/main" val="586379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0D28D011-82AB-46B5-839C-755AB3EF7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83" y="0"/>
            <a:ext cx="723143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3684A2-0044-4891-9F3F-0C44C078FC5D}"/>
              </a:ext>
            </a:extLst>
          </p:cNvPr>
          <p:cNvSpPr txBox="1"/>
          <p:nvPr/>
        </p:nvSpPr>
        <p:spPr>
          <a:xfrm>
            <a:off x="6096000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NASA/ESA/CSA/Jupiter ERS Team/Judy Schmidt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19CC3-6816-4043-B19A-1BB292A5C318}"/>
              </a:ext>
            </a:extLst>
          </p:cNvPr>
          <p:cNvSpPr txBox="1"/>
          <p:nvPr/>
        </p:nvSpPr>
        <p:spPr>
          <a:xfrm>
            <a:off x="-1" y="0"/>
            <a:ext cx="259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JWST infrared view of Jupiter</a:t>
            </a:r>
          </a:p>
        </p:txBody>
      </p:sp>
    </p:spTree>
    <p:extLst>
      <p:ext uri="{BB962C8B-B14F-4D97-AF65-F5344CB8AC3E}">
        <p14:creationId xmlns:p14="http://schemas.microsoft.com/office/powerpoint/2010/main" val="4061764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D7E048EB-7957-4D46-8222-F0F2BA3F1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629A7-959C-4918-B7B9-C6B8F857C212}"/>
              </a:ext>
            </a:extLst>
          </p:cNvPr>
          <p:cNvSpPr txBox="1"/>
          <p:nvPr/>
        </p:nvSpPr>
        <p:spPr>
          <a:xfrm>
            <a:off x="10724972" y="6581001"/>
            <a:ext cx="1567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NASA/ESA/CSA/</a:t>
            </a:r>
            <a:r>
              <a:rPr lang="en-US" sz="1200" dirty="0" err="1"/>
              <a:t>STScI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5675C-8FDE-4908-8993-9684FCC108FD}"/>
              </a:ext>
            </a:extLst>
          </p:cNvPr>
          <p:cNvSpPr txBox="1"/>
          <p:nvPr/>
        </p:nvSpPr>
        <p:spPr>
          <a:xfrm>
            <a:off x="-1" y="0"/>
            <a:ext cx="259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JWST infrared view of Neptune and moons</a:t>
            </a:r>
          </a:p>
        </p:txBody>
      </p:sp>
    </p:spTree>
    <p:extLst>
      <p:ext uri="{BB962C8B-B14F-4D97-AF65-F5344CB8AC3E}">
        <p14:creationId xmlns:p14="http://schemas.microsoft.com/office/powerpoint/2010/main" val="3445662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ED64BA3F-544B-4A8F-AFCD-D74F52BCF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186"/>
            <a:ext cx="12192000" cy="7050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7908AA-6AD5-452F-9623-618B00AC1B0D}"/>
              </a:ext>
            </a:extLst>
          </p:cNvPr>
          <p:cNvSpPr txBox="1"/>
          <p:nvPr/>
        </p:nvSpPr>
        <p:spPr>
          <a:xfrm>
            <a:off x="8939213" y="6677187"/>
            <a:ext cx="33147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NASA/ESA/CSA/</a:t>
            </a:r>
            <a:r>
              <a:rPr lang="en-US" sz="1200" dirty="0" err="1"/>
              <a:t>STScI</a:t>
            </a:r>
            <a:r>
              <a:rPr lang="en-US" sz="1200" dirty="0"/>
              <a:t>/Webb ERO Production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2E827-2C20-497A-8050-37156F0DDEB9}"/>
              </a:ext>
            </a:extLst>
          </p:cNvPr>
          <p:cNvSpPr txBox="1"/>
          <p:nvPr/>
        </p:nvSpPr>
        <p:spPr>
          <a:xfrm>
            <a:off x="-1" y="0"/>
            <a:ext cx="259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JWST view the Tarantula nebula.</a:t>
            </a:r>
          </a:p>
        </p:txBody>
      </p:sp>
    </p:spTree>
    <p:extLst>
      <p:ext uri="{BB962C8B-B14F-4D97-AF65-F5344CB8AC3E}">
        <p14:creationId xmlns:p14="http://schemas.microsoft.com/office/powerpoint/2010/main" val="192552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56277FAC-8697-434A-9301-B1EA98D9E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1957"/>
            <a:ext cx="12192000" cy="12441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E0644F-2094-4551-9693-A04ED1A2428F}"/>
              </a:ext>
            </a:extLst>
          </p:cNvPr>
          <p:cNvSpPr txBox="1"/>
          <p:nvPr/>
        </p:nvSpPr>
        <p:spPr>
          <a:xfrm>
            <a:off x="10715625" y="6677187"/>
            <a:ext cx="15382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NASA/ESA/CSA/</a:t>
            </a:r>
            <a:r>
              <a:rPr lang="en-US" sz="1200" dirty="0" err="1"/>
              <a:t>STScI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91C46-CBC2-4C18-8D45-D555D4A9B499}"/>
              </a:ext>
            </a:extLst>
          </p:cNvPr>
          <p:cNvSpPr txBox="1"/>
          <p:nvPr/>
        </p:nvSpPr>
        <p:spPr>
          <a:xfrm>
            <a:off x="-1" y="0"/>
            <a:ext cx="2596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JWST deep field</a:t>
            </a:r>
          </a:p>
        </p:txBody>
      </p:sp>
    </p:spTree>
    <p:extLst>
      <p:ext uri="{BB962C8B-B14F-4D97-AF65-F5344CB8AC3E}">
        <p14:creationId xmlns:p14="http://schemas.microsoft.com/office/powerpoint/2010/main" val="220869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distance&#10;&#10;Description automatically generated">
            <a:extLst>
              <a:ext uri="{FF2B5EF4-FFF2-40B4-BE49-F238E27FC236}">
                <a16:creationId xmlns:a16="http://schemas.microsoft.com/office/drawing/2014/main" id="{1A9E7F7C-C6B0-446E-9133-8120DE9B0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213"/>
            <a:ext cx="12225903" cy="5919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1D2417-A3FB-4D7C-8F36-3B32280EF16F}"/>
              </a:ext>
            </a:extLst>
          </p:cNvPr>
          <p:cNvSpPr txBox="1"/>
          <p:nvPr/>
        </p:nvSpPr>
        <p:spPr>
          <a:xfrm>
            <a:off x="9753603" y="-46554"/>
            <a:ext cx="26336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CSNA/</a:t>
            </a:r>
            <a:r>
              <a:rPr lang="en-US" sz="1400" dirty="0" err="1"/>
              <a:t>Siyu</a:t>
            </a:r>
            <a:r>
              <a:rPr lang="en-US" sz="1400" dirty="0"/>
              <a:t> Zhang/Kevin M. Gill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14F26-EE13-4AD0-966F-48AA1C4BB412}"/>
              </a:ext>
            </a:extLst>
          </p:cNvPr>
          <p:cNvSpPr txBox="1"/>
          <p:nvPr/>
        </p:nvSpPr>
        <p:spPr>
          <a:xfrm>
            <a:off x="419100" y="0"/>
            <a:ext cx="20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Rockwell" panose="02060603020205020403" pitchFamily="18" charset="0"/>
              </a:rPr>
              <a:t>Yutu</a:t>
            </a:r>
            <a:r>
              <a:rPr lang="en-US" dirty="0">
                <a:latin typeface="Rockwell" panose="02060603020205020403" pitchFamily="18" charset="0"/>
              </a:rPr>
              <a:t> rover</a:t>
            </a:r>
          </a:p>
        </p:txBody>
      </p:sp>
    </p:spTree>
    <p:extLst>
      <p:ext uri="{BB962C8B-B14F-4D97-AF65-F5344CB8AC3E}">
        <p14:creationId xmlns:p14="http://schemas.microsoft.com/office/powerpoint/2010/main" val="71889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F6B104C-4403-4AD1-87CD-FE82BA3E9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A5E57-F3D7-4D74-BF21-08EDDCB04739}"/>
              </a:ext>
            </a:extLst>
          </p:cNvPr>
          <p:cNvSpPr txBox="1"/>
          <p:nvPr/>
        </p:nvSpPr>
        <p:spPr>
          <a:xfrm>
            <a:off x="0" y="0"/>
            <a:ext cx="27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Artemis landing sites near lunar south pole</a:t>
            </a:r>
          </a:p>
        </p:txBody>
      </p:sp>
    </p:spTree>
    <p:extLst>
      <p:ext uri="{BB962C8B-B14F-4D97-AF65-F5344CB8AC3E}">
        <p14:creationId xmlns:p14="http://schemas.microsoft.com/office/powerpoint/2010/main" val="129982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D74671-8619-47F3-AE1F-23131ED2ECA4}"/>
              </a:ext>
            </a:extLst>
          </p:cNvPr>
          <p:cNvSpPr txBox="1"/>
          <p:nvPr/>
        </p:nvSpPr>
        <p:spPr>
          <a:xfrm>
            <a:off x="10968038" y="6581001"/>
            <a:ext cx="1752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NASA/GSFC/ASU</a:t>
            </a:r>
            <a:endParaRPr lang="en-US" sz="1200" dirty="0"/>
          </a:p>
        </p:txBody>
      </p:sp>
      <p:pic>
        <p:nvPicPr>
          <p:cNvPr id="11" name="Picture 10" descr="A black and white image of the moon&#10;&#10;Description automatically generated with low confidence">
            <a:extLst>
              <a:ext uri="{FF2B5EF4-FFF2-40B4-BE49-F238E27FC236}">
                <a16:creationId xmlns:a16="http://schemas.microsoft.com/office/drawing/2014/main" id="{193A3B67-1E81-4667-9AD8-CD0E02032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-1"/>
            <a:ext cx="6848475" cy="6848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BC8511-8F85-4502-B591-2BCBFC6ED5A7}"/>
              </a:ext>
            </a:extLst>
          </p:cNvPr>
          <p:cNvSpPr txBox="1"/>
          <p:nvPr/>
        </p:nvSpPr>
        <p:spPr>
          <a:xfrm>
            <a:off x="0" y="0"/>
            <a:ext cx="275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LROC image of lunar south pole and Shackleton crater </a:t>
            </a:r>
          </a:p>
        </p:txBody>
      </p:sp>
    </p:spTree>
    <p:extLst>
      <p:ext uri="{BB962C8B-B14F-4D97-AF65-F5344CB8AC3E}">
        <p14:creationId xmlns:p14="http://schemas.microsoft.com/office/powerpoint/2010/main" val="3444206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climbing a rock&#10;&#10;Description automatically generated with low confidence">
            <a:extLst>
              <a:ext uri="{FF2B5EF4-FFF2-40B4-BE49-F238E27FC236}">
                <a16:creationId xmlns:a16="http://schemas.microsoft.com/office/drawing/2014/main" id="{0EE2805E-A12D-43E2-B1EC-2FF579D3B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3" y="0"/>
            <a:ext cx="10283923" cy="685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FEABC-0C08-4DC6-8CDD-324676DA916D}"/>
              </a:ext>
            </a:extLst>
          </p:cNvPr>
          <p:cNvSpPr txBox="1"/>
          <p:nvPr/>
        </p:nvSpPr>
        <p:spPr>
          <a:xfrm>
            <a:off x="0" y="0"/>
            <a:ext cx="3220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NASA is working with USGS and Babbitt Ranches this month to test space suits and rovers near Flagstaff.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2454C-4C7F-4927-909D-14E7986CF219}"/>
              </a:ext>
            </a:extLst>
          </p:cNvPr>
          <p:cNvSpPr txBox="1"/>
          <p:nvPr/>
        </p:nvSpPr>
        <p:spPr>
          <a:xfrm>
            <a:off x="948184" y="6211669"/>
            <a:ext cx="8329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NASA suited subjects during a 2021 test run making field observations in a simulated shadowed region in northern Arizona. (image credit: NASA Johnson Space Center)</a:t>
            </a:r>
          </a:p>
        </p:txBody>
      </p:sp>
    </p:spTree>
    <p:extLst>
      <p:ext uri="{BB962C8B-B14F-4D97-AF65-F5344CB8AC3E}">
        <p14:creationId xmlns:p14="http://schemas.microsoft.com/office/powerpoint/2010/main" val="3571054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B4CA2A19-E546-4D6F-83D9-4BA3AB20A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3" y="0"/>
            <a:ext cx="108739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08F236-2A60-48A7-A0DA-75F499002F77}"/>
              </a:ext>
            </a:extLst>
          </p:cNvPr>
          <p:cNvSpPr txBox="1"/>
          <p:nvPr/>
        </p:nvSpPr>
        <p:spPr>
          <a:xfrm>
            <a:off x="9577387" y="6550223"/>
            <a:ext cx="18936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NASA/Joel </a:t>
            </a:r>
            <a:r>
              <a:rPr lang="en-US" sz="1400" dirty="0" err="1"/>
              <a:t>Kowsky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8F1DA-4710-41BD-9789-6E18D5F9A248}"/>
              </a:ext>
            </a:extLst>
          </p:cNvPr>
          <p:cNvSpPr txBox="1"/>
          <p:nvPr/>
        </p:nvSpPr>
        <p:spPr>
          <a:xfrm>
            <a:off x="659003" y="0"/>
            <a:ext cx="27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ckwell" panose="02060603020205020403" pitchFamily="18" charset="0"/>
              </a:rPr>
              <a:t>Artemis I launch planned for Nov. 14</a:t>
            </a:r>
          </a:p>
        </p:txBody>
      </p:sp>
    </p:spTree>
    <p:extLst>
      <p:ext uri="{BB962C8B-B14F-4D97-AF65-F5344CB8AC3E}">
        <p14:creationId xmlns:p14="http://schemas.microsoft.com/office/powerpoint/2010/main" val="3249147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D5D6EE138A004AB995AEEED5A5F060" ma:contentTypeVersion="16" ma:contentTypeDescription="Create a new document." ma:contentTypeScope="" ma:versionID="e9cc5909d3c80824d64f0d3f1b444e11">
  <xsd:schema xmlns:xsd="http://www.w3.org/2001/XMLSchema" xmlns:xs="http://www.w3.org/2001/XMLSchema" xmlns:p="http://schemas.microsoft.com/office/2006/metadata/properties" xmlns:ns1="http://schemas.microsoft.com/sharepoint/v3" xmlns:ns3="306a32c3-258c-4523-a766-ac593a1ad2d0" xmlns:ns4="74470756-9a4f-4b06-bf25-65d2ab5828b3" targetNamespace="http://schemas.microsoft.com/office/2006/metadata/properties" ma:root="true" ma:fieldsID="ebe4fb92456fa2077c6ee8fdd3bc0fb4" ns1:_="" ns3:_="" ns4:_="">
    <xsd:import namespace="http://schemas.microsoft.com/sharepoint/v3"/>
    <xsd:import namespace="306a32c3-258c-4523-a766-ac593a1ad2d0"/>
    <xsd:import namespace="74470756-9a4f-4b06-bf25-65d2ab5828b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1:_ip_UnifiedCompliancePolicyProperties" minOccurs="0"/>
                <xsd:element ref="ns1:_ip_UnifiedCompliancePolicyUIAction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a32c3-258c-4523-a766-ac593a1ad2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70756-9a4f-4b06-bf25-65d2ab5828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53CFFD9-C4CE-4356-97EF-432EEC19DC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66937D-8374-492C-98AA-7891D5822A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06a32c3-258c-4523-a766-ac593a1ad2d0"/>
    <ds:schemaRef ds:uri="74470756-9a4f-4b06-bf25-65d2ab5828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C2B2E0-C776-4297-809F-5DB3A324603A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4470756-9a4f-4b06-bf25-65d2ab5828b3"/>
    <ds:schemaRef ds:uri="http://purl.org/dc/elements/1.1/"/>
    <ds:schemaRef ds:uri="306a32c3-258c-4523-a766-ac593a1ad2d0"/>
    <ds:schemaRef ds:uri="http://schemas.microsoft.com/sharepoint/v3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10665</TotalTime>
  <Words>575</Words>
  <Application>Microsoft Office PowerPoint</Application>
  <PresentationFormat>Widescreen</PresentationFormat>
  <Paragraphs>69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Rockwell</vt:lpstr>
      <vt:lpstr>Office Theme</vt:lpstr>
      <vt:lpstr>Current Events in the Solar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Events in the Solar System</dc:title>
  <dc:creator>Anderson, Ryan B</dc:creator>
  <cp:lastModifiedBy>Anderson, Ryan B</cp:lastModifiedBy>
  <cp:revision>8</cp:revision>
  <dcterms:created xsi:type="dcterms:W3CDTF">2022-09-09T23:05:01Z</dcterms:created>
  <dcterms:modified xsi:type="dcterms:W3CDTF">2022-10-17T21:45:17Z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0x01010037D5D6EE138A004AB995AEEED5A5F060</vt:lpwstr>
  </property>
</Properties>
</file>